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Feeds with Diabetes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Jejunostomy feedings elevate blood sugars</a:t>
            </a:r>
          </a:p>
          <a:p>
            <a:pPr lvl="0"/>
            <a:r>
              <a:rPr/>
              <a:t>Insulin may be required along with feeds</a:t>
            </a:r>
          </a:p>
          <a:p>
            <a:pPr lvl="0" indent="0" marL="0">
              <a:buNone/>
            </a:pPr>
            <a:r>
              <a:rPr/>
              <a:t>Typical Pattern for tube feeds</a:t>
            </a:r>
          </a:p>
          <a:p>
            <a:pPr lvl="0"/>
            <a:r>
              <a:rPr/>
              <a:t>Feeds run via pump from 6pm to 10am</a:t>
            </a:r>
          </a:p>
          <a:p>
            <a:pPr lvl="0"/>
            <a:r>
              <a:rPr/>
              <a:t>Insulin at 6pm (70/30 insulin)</a:t>
            </a:r>
          </a:p>
          <a:p>
            <a:pPr lvl="0"/>
            <a:r>
              <a:rPr/>
              <a:t>Insulin at Midnight (70/30 insulin)</a:t>
            </a:r>
          </a:p>
          <a:p>
            <a:pPr lvl="0"/>
            <a:r>
              <a:rPr/>
              <a:t>No insulin if tube feedings are not run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video is available to help become familiar with the feeding jejunostomy</a:t>
            </a:r>
          </a:p>
        </p:txBody>
      </p:sp>
      <p:pic>
        <p:nvPicPr>
          <p:cNvPr descr="https://deidt7p41jzcy.cloudfront.net/jejunostomy_qrcod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Tract 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Esophagus delivers food to the stomach</a:t>
            </a:r>
          </a:p>
          <a:p>
            <a:pPr lvl="0"/>
            <a:r>
              <a:rPr/>
              <a:t>Stomach stores food and delivers it in small quantities to the jejunum</a:t>
            </a:r>
          </a:p>
          <a:p>
            <a:pPr lvl="0"/>
            <a:r>
              <a:rPr/>
              <a:t>Jejunum begins digestion in the small intestines</a:t>
            </a:r>
          </a:p>
        </p:txBody>
      </p:sp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Protein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Men: Average 75 grams/day</a:t>
            </a:r>
          </a:p>
          <a:p>
            <a:pPr lvl="0"/>
            <a:r>
              <a:rPr/>
              <a:t>Women: Average 60 grams/day</a:t>
            </a:r>
          </a:p>
          <a:p>
            <a:pPr lvl="0" indent="0" marL="0">
              <a:buNone/>
            </a:pPr>
            <a:r>
              <a:rPr/>
              <a:t>Protein Shakes provide protein with minimal sugar</a:t>
            </a:r>
          </a:p>
        </p:txBody>
      </p:sp>
      <p:pic>
        <p:nvPicPr>
          <p:cNvPr descr="https://deidt7p41jzcy.cloudfront.net/protein_shak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Feeding Tubes</a:t>
            </a:r>
          </a:p>
        </p:txBody>
      </p:sp>
      <p:pic>
        <p:nvPicPr>
          <p:cNvPr descr="https://deidt7p41jzcy.cloudfront.net/jtube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1500" y="1193800"/>
            <a:ext cx="3644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tube_ai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02200" y="1193800"/>
            <a:ext cx="3644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Gastrostomy 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Feeding Gastrostomy</a:t>
            </a:r>
          </a:p>
          <a:p>
            <a:pPr lvl="0"/>
            <a:r>
              <a:rPr/>
              <a:t>Feeding with a syringe several times per day.</a:t>
            </a:r>
          </a:p>
          <a:p>
            <a:pPr lvl="0"/>
            <a:r>
              <a:rPr/>
              <a:t>Tube can be hidden underneath clothing</a:t>
            </a:r>
          </a:p>
          <a:p>
            <a:pPr lvl="0"/>
            <a:r>
              <a:rPr/>
              <a:t>Tube does not interfere with eating by mouth</a:t>
            </a:r>
          </a:p>
          <a:p>
            <a:pPr lvl="0"/>
            <a:r>
              <a:rPr/>
              <a:t>Removed easily in the office when no longer needed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Gastrostomy Tube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PEG: Tube placed by endoscopy</a:t>
            </a:r>
          </a:p>
          <a:p>
            <a:pPr lvl="0" indent="0" marL="0">
              <a:buNone/>
            </a:pPr>
            <a:r>
              <a:rPr/>
              <a:t>Laparoscopic: Tube placed surgically by laparoscopy</a:t>
            </a:r>
          </a:p>
          <a:p>
            <a:pPr lvl="0" indent="0" marL="0">
              <a:buNone/>
            </a:pPr>
            <a:r>
              <a:rPr/>
              <a:t>Preferred method depends upon whether esophagectomy is planned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Gastrostomy 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Outpatient Placement (go home the same day)</a:t>
            </a:r>
          </a:p>
          <a:p>
            <a:pPr lvl="0"/>
            <a:r>
              <a:rPr/>
              <a:t>Central venous port can be placed at the same time (if needed)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Nutrition to bypasses the esophagus and stomach</a:t>
            </a:r>
          </a:p>
          <a:p>
            <a:pPr lvl="0"/>
            <a:r>
              <a:rPr/>
              <a:t>Placed in small intestine</a:t>
            </a:r>
          </a:p>
          <a:p>
            <a:pPr lvl="0"/>
            <a:r>
              <a:rPr/>
              <a:t>Pump administers feedings slowly</a:t>
            </a:r>
          </a:p>
          <a:p>
            <a:pPr lvl="0"/>
            <a:r>
              <a:rPr/>
              <a:t>Feeding done at night</a:t>
            </a:r>
          </a:p>
        </p:txBody>
      </p:sp>
      <p:pic>
        <p:nvPicPr>
          <p:cNvPr descr="https://deidt7p41jzcy.cloudfront.net/jtube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02200" y="1193800"/>
            <a:ext cx="3644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Typical Regimen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Jejunostomy tube feeds for 16 hours (6pm-10am)</a:t>
            </a:r>
          </a:p>
          <a:p>
            <a:pPr lvl="1"/>
            <a:r>
              <a:rPr/>
              <a:t>Men: 75mL/hour x 16 hours = 5 cartons</a:t>
            </a:r>
          </a:p>
          <a:p>
            <a:pPr lvl="1"/>
            <a:r>
              <a:rPr/>
              <a:t>Women: 60mL/hour x 16 hours = 4 cartons</a:t>
            </a:r>
          </a:p>
          <a:p>
            <a:pPr lvl="0"/>
            <a:r>
              <a:rPr/>
              <a:t>Water 240ml (8oz) via syringe 4x/day</a:t>
            </a:r>
          </a:p>
          <a:p>
            <a:pPr lvl="0" indent="0" marL="0">
              <a:buNone/>
            </a:pPr>
            <a:r>
              <a:rPr/>
              <a:t>Hospital nurses will teach use of the feeding tube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Nutrition</dc:title>
  <dc:creator/>
  <cp:keywords/>
  <dcterms:created xsi:type="dcterms:W3CDTF">2025-08-28T11:57:02Z</dcterms:created>
  <dcterms:modified xsi:type="dcterms:W3CDTF">2025-08-28T11:57:02Z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