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binary/octet-stream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e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the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231900"/>
            <a:ext cx="41910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from the esophagus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(T3/N1)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2025-02-24T22:38:16Z</dcterms:created>
  <dcterms:modified xsi:type="dcterms:W3CDTF">2025-02-24T22:38:16Z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