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4" Type="http://schemas.openxmlformats.org/officeDocument/2006/relationships/viewProps" Target="viewProps.xml" /><Relationship Id="rId33" Type="http://schemas.openxmlformats.org/officeDocument/2006/relationships/presProps" Target="presProps.xml" /><Relationship Id="rId1" Type="http://schemas.openxmlformats.org/officeDocument/2006/relationships/slideMaster" Target="slideMasters/slideMaster1.xml" /><Relationship Id="rId36" Type="http://schemas.openxmlformats.org/officeDocument/2006/relationships/tableStyles" Target="tableStyles.xml" /><Relationship Id="rId35"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2.png" /><Relationship Id="rId2" Type="http://schemas.openxmlformats.org/officeDocument/2006/relationships/image" Target="../media/image11.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a:t>
            </a:r>
          </a:p>
          <a:p>
            <a:pPr lvl="0" indent="0" marL="0">
              <a:buNone/>
            </a:pPr>
            <a:r>
              <a:rPr/>
              <a:t>The risk of leak depends upon the operation performed but also depends upon the experience of the surgeon.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surgyer</a:t>
            </a:r>
          </a:p>
          <a:p>
            <a:pPr lvl="1"/>
            <a:r>
              <a:rPr/>
              <a:t>Low risk patients = 2%</a:t>
            </a:r>
          </a:p>
          <a:p>
            <a:pPr lvl="1"/>
            <a:r>
              <a:rPr/>
              <a:t>Intermediate risk = 10%</a:t>
            </a:r>
          </a:p>
          <a:p>
            <a:pPr lvl="1"/>
            <a:r>
              <a:rPr/>
              <a:t>High risk = 30%</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may be cancelled if you take even a sip of cream or milk the morning of surgery.</a:t>
            </a:r>
          </a:p>
          <a:p>
            <a:pPr lvl="0"/>
            <a:r>
              <a:rPr/>
              <a:t>Waiting room on 5th floor</a:t>
            </a:r>
          </a:p>
          <a:p>
            <a:pPr lvl="0"/>
            <a:r>
              <a:rPr/>
              <a:t>Post-operative care in STICU (11th floor)</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2024-11-12T12:02:22Z</dcterms:created>
  <dcterms:modified xsi:type="dcterms:W3CDTF">2024-11-12T12:02:22Z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