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3" Type="http://schemas.openxmlformats.org/officeDocument/2006/relationships/viewProps" Target="viewProps.xml" /><Relationship Id="rId12" Type="http://schemas.openxmlformats.org/officeDocument/2006/relationships/presProps" Target="presProps.xml" /><Relationship Id="rId1" Type="http://schemas.openxmlformats.org/officeDocument/2006/relationships/slideMaster" Target="slideMasters/slideMaster1.xml" /><Relationship Id="rId15" Type="http://schemas.openxmlformats.org/officeDocument/2006/relationships/tableStyles" Target="tableStyles.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11/14/24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11/14/24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11/14/24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11/14/24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Nutrition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a:t>
            </a:r>
          </a:p>
        </p:txBody>
      </p:sp>
      <p:sp>
        <p:nvSpPr>
          <p:cNvPr id="3" name="Content Placeholder 2"/>
          <p:cNvSpPr>
            <a:spLocks noGrp="1"/>
          </p:cNvSpPr>
          <p:nvPr>
            <p:ph idx="1"/>
          </p:nvPr>
        </p:nvSpPr>
        <p:spPr/>
        <p:txBody>
          <a:bodyPr/>
          <a:lstStyle/>
          <a:p>
            <a:pPr lvl="0" indent="0" marL="0">
              <a:buNone/>
            </a:pPr>
            <a:r>
              <a:rPr/>
              <a:t>A jejunostomy tube is used in cases where it’s not possible to place a gastrostomy tube, such as when there is a tumor in the stomach. A jejunostomy tube is routinely used after esophageal surgery, so in patients who need help with nutrition prior to surgery, it makes sense to put in a jejunostomy tube before surgery. The same tube can then be used for nutrition both before and after surgery.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 Tract Anatomy</a:t>
            </a:r>
          </a:p>
        </p:txBody>
      </p:sp>
      <p:sp>
        <p:nvSpPr>
          <p:cNvPr id="3" name="Content Placeholder 2"/>
          <p:cNvSpPr>
            <a:spLocks noGrp="1"/>
          </p:cNvSpPr>
          <p:nvPr>
            <p:ph idx="1" sz="half"/>
          </p:nvPr>
        </p:nvSpPr>
        <p:spPr/>
        <p:txBody>
          <a:bodyPr/>
          <a:lstStyle/>
          <a:p>
            <a:pPr lvl="0"/>
            <a:r>
              <a:rPr/>
              <a:t>Esophagus delivers food to the stomach</a:t>
            </a:r>
          </a:p>
          <a:p>
            <a:pPr lvl="0"/>
            <a:r>
              <a:rPr/>
              <a:t>Stomach stores food and delivers it in small quantities to the jejunum</a:t>
            </a:r>
          </a:p>
          <a:p>
            <a:pPr lvl="0"/>
            <a:r>
              <a:rPr/>
              <a:t>Jejunum begins digestion in the small intestines</a:t>
            </a:r>
          </a:p>
        </p:txBody>
      </p:sp>
      <p:pic>
        <p:nvPicPr>
          <p:cNvPr descr="https://deidt7p41jzcy.cloudfront.net/Eso_Anatomy_Label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Protein Needs</a:t>
            </a:r>
          </a:p>
        </p:txBody>
      </p:sp>
      <p:sp>
        <p:nvSpPr>
          <p:cNvPr id="3" name="Content Placeholder 2"/>
          <p:cNvSpPr>
            <a:spLocks noGrp="1"/>
          </p:cNvSpPr>
          <p:nvPr>
            <p:ph idx="1"/>
          </p:nvPr>
        </p:nvSpPr>
        <p:spPr/>
        <p:txBody>
          <a:bodyPr/>
          <a:lstStyle/>
          <a:p>
            <a:pPr lvl="0"/>
            <a:r>
              <a:rPr/>
              <a:t>Men: Average 75 grams/day</a:t>
            </a:r>
          </a:p>
          <a:p>
            <a:pPr lvl="0"/>
            <a:r>
              <a:rPr/>
              <a:t>Women: Average 60 grams/day</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Protein Shakes</a:t>
            </a:r>
          </a:p>
        </p:txBody>
      </p:sp>
      <p:sp>
        <p:nvSpPr>
          <p:cNvPr id="3" name="Content Placeholder 2"/>
          <p:cNvSpPr>
            <a:spLocks noGrp="1"/>
          </p:cNvSpPr>
          <p:nvPr>
            <p:ph idx="1" sz="half"/>
          </p:nvPr>
        </p:nvSpPr>
        <p:spPr/>
        <p:txBody>
          <a:bodyPr/>
          <a:lstStyle/>
          <a:p>
            <a:pPr lvl="0" indent="0" marL="0">
              <a:buNone/>
            </a:pPr>
            <a:r>
              <a:rPr/>
              <a:t>Protein Shakes can provide protein with minimal sugar</a:t>
            </a:r>
          </a:p>
        </p:txBody>
      </p:sp>
      <p:sp>
        <p:nvSpPr>
          <p:cNvPr id="4" name="Content Placeholder 3"/>
          <p:cNvSpPr>
            <a:spLocks noGrp="1"/>
          </p:cNvSpPr>
          <p:nvPr>
            <p:ph idx="2" sz="half"/>
          </p:nvPr>
        </p:nvSpPr>
        <p:spPr/>
        <p:txBody>
          <a:bodyPr/>
          <a:lstStyle/>
          <a:p>
            <a:pPr lvl="0" indent="0" marL="0">
              <a:buNone/>
            </a:pPr>
            <a:r>
              <a:rPr/>
              <a:t>Protein Shakes </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Tubes</a:t>
            </a:r>
          </a:p>
        </p:txBody>
      </p:sp>
      <p:sp>
        <p:nvSpPr>
          <p:cNvPr id="3" name="Content Placeholder 2"/>
          <p:cNvSpPr>
            <a:spLocks noGrp="1"/>
          </p:cNvSpPr>
          <p:nvPr>
            <p:ph idx="1" sz="half"/>
          </p:nvPr>
        </p:nvSpPr>
        <p:spPr/>
        <p:txBody>
          <a:bodyPr/>
          <a:lstStyle/>
          <a:p>
            <a:pPr lvl="0" indent="0" marL="0">
              <a:buNone/>
            </a:pPr>
            <a:r>
              <a:rPr/>
              <a:t>Jejunostomy = Small Intestine </a:t>
            </a:r>
          </a:p>
        </p:txBody>
      </p:sp>
      <p:sp>
        <p:nvSpPr>
          <p:cNvPr id="4" name="Content Placeholder 3"/>
          <p:cNvSpPr>
            <a:spLocks noGrp="1"/>
          </p:cNvSpPr>
          <p:nvPr>
            <p:ph idx="2" sz="half"/>
          </p:nvPr>
        </p:nvSpPr>
        <p:spPr/>
        <p:txBody>
          <a:bodyPr/>
          <a:lstStyle/>
          <a:p>
            <a:pPr lvl="0" indent="0" marL="0">
              <a:buNone/>
            </a:pPr>
            <a:r>
              <a:rPr/>
              <a:t>Gastrostomy = Stomach </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indent="0" marL="0">
              <a:buNone/>
            </a:pPr>
            <a:r>
              <a:rPr/>
              <a:t>Feeding Gastrostomy</a:t>
            </a:r>
          </a:p>
          <a:p>
            <a:pPr lvl="0" indent="0" marL="0">
              <a:buNone/>
            </a:pPr>
            <a:r>
              <a:rPr/>
              <a:t>A gastrostomy tube allows feeding with a syringe, which can be done several times per day.</a:t>
            </a:r>
          </a:p>
          <a:p>
            <a:pPr lvl="0" indent="0" marL="0">
              <a:buNone/>
            </a:pPr>
            <a:r>
              <a:rPr/>
              <a:t>When it’s not being used, the gastrostomy tube can be hidden underneath clothing.</a:t>
            </a:r>
          </a:p>
          <a:p>
            <a:pPr lvl="0" indent="0" marL="0">
              <a:buNone/>
            </a:pPr>
            <a:r>
              <a:rPr/>
              <a:t>For patient who later need surgery on the esophagus, it will be necessary to remove the</a:t>
            </a:r>
          </a:p>
          <a:p>
            <a:pPr lvl="0" indent="0" marL="0">
              <a:buNone/>
            </a:pPr>
            <a:r>
              <a:rPr/>
              <a:t>gastrostomy tube and place a jejunostomy tube, as the stomach frequently used to create a new</a:t>
            </a:r>
          </a:p>
          <a:p>
            <a:pPr lvl="0" indent="0" marL="0">
              <a:buNone/>
            </a:pPr>
            <a:r>
              <a:rPr/>
              <a:t>esophagus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 Methods</a:t>
            </a:r>
          </a:p>
        </p:txBody>
      </p:sp>
      <p:sp>
        <p:nvSpPr>
          <p:cNvPr id="3" name="Content Placeholder 2"/>
          <p:cNvSpPr>
            <a:spLocks noGrp="1"/>
          </p:cNvSpPr>
          <p:nvPr>
            <p:ph idx="1"/>
          </p:nvPr>
        </p:nvSpPr>
        <p:spPr/>
        <p:txBody>
          <a:bodyPr/>
          <a:lstStyle/>
          <a:p>
            <a:pPr lvl="0" indent="0" marL="0">
              <a:buNone/>
            </a:pPr>
            <a:r>
              <a:rPr/>
              <a:t>A gastrostomy tube can be placed either by endoscopy, which is called a PEG tube</a:t>
            </a:r>
          </a:p>
          <a:p>
            <a:pPr lvl="0" indent="0" marL="0">
              <a:buNone/>
            </a:pPr>
            <a:r>
              <a:rPr/>
              <a:t>A gastrostomy tube can also be placed by laparoscopy, which is usually preferred if surgery on the esophagus is planned in the future.</a:t>
            </a:r>
          </a:p>
          <a:p>
            <a:pPr lvl="0" indent="0" marL="0">
              <a:buNone/>
            </a:pPr>
            <a:r>
              <a:rPr/>
              <a:t>Your surgeon will help you decide which kind of tube is best for you. This is especially important if you will need esophageal surgery in the future, as the stomach is frequently used to make a new esophagus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a:r>
              <a:rPr/>
              <a:t>Outpatient Placement (go home the same day)</a:t>
            </a:r>
          </a:p>
          <a:p>
            <a:pPr lvl="0"/>
            <a:r>
              <a:rPr/>
              <a:t>Central venous port can be placed at the same time (if needed)</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tube</a:t>
            </a:r>
          </a:p>
        </p:txBody>
      </p:sp>
      <p:sp>
        <p:nvSpPr>
          <p:cNvPr id="3" name="Content Placeholder 2"/>
          <p:cNvSpPr>
            <a:spLocks noGrp="1"/>
          </p:cNvSpPr>
          <p:nvPr>
            <p:ph idx="1"/>
          </p:nvPr>
        </p:nvSpPr>
        <p:spPr/>
        <p:txBody>
          <a:bodyPr/>
          <a:lstStyle/>
          <a:p>
            <a:pPr lvl="0" indent="0" marL="0">
              <a:buNone/>
            </a:pPr>
            <a:r>
              <a:rPr/>
              <a:t>The other type of feeding tube is a jejunostomy.</a:t>
            </a:r>
          </a:p>
          <a:p>
            <a:pPr lvl="0" indent="0" marL="0">
              <a:buNone/>
            </a:pPr>
            <a:r>
              <a:rPr/>
              <a:t>A jejunostomy tube tube is placed into the small intestines. Because the small intestine is used to receiving food in small quantities, a jejunostomy tube requires the use of a pump to deliver feedings gradually over a matter of hours.</a:t>
            </a:r>
          </a:p>
          <a:p>
            <a:pPr lvl="0" indent="0" marL="0">
              <a:buNone/>
            </a:pPr>
            <a:r>
              <a:rPr/>
              <a:t>In general, feedings are done at night in order to allow you to be active during the day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dc:title>
  <dc:creator/>
  <cp:keywords/>
  <dcterms:created xsi:type="dcterms:W3CDTF">2025-01-06T13:29:17Z</dcterms:created>
  <dcterms:modified xsi:type="dcterms:W3CDTF">2025-01-06T13:29:17Z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