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 through veins: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Peripheral IV catheter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peripheral IV catheter involves placing a small tube into the veins, which is then used to give fluids or chemotherapy</a:t>
            </a:r>
          </a:p>
          <a:p>
            <a:pPr lvl="0" indent="0" marL="0">
              <a:buNone/>
            </a:pPr>
            <a:r>
              <a:rPr/>
              <a:t>A new catheter is placed for each dose of chemotherapy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at the beginning of each dose</a:t>
            </a:r>
          </a:p>
          <a:p>
            <a:pPr lvl="0"/>
            <a:r>
              <a:rPr/>
              <a:t>Removed that day at the end of treatment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975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Can stay in place for weeks</a:t>
            </a:r>
          </a:p>
          <a:p>
            <a:pPr lvl="0"/>
            <a:r>
              <a:rPr/>
              <a:t>Special care is needed at home to keep it clean and dry</a:t>
            </a:r>
          </a:p>
          <a:p>
            <a:pPr lvl="0"/>
            <a:r>
              <a:rPr/>
              <a:t>Suitable for FLOT chemotherapy</a:t>
            </a:r>
          </a:p>
          <a:p>
            <a:pPr lvl="0" indent="0" marL="0">
              <a:buNone/>
            </a:pPr>
            <a:r>
              <a:rPr/>
              <a:t>Special care needed at home to keep catheter and dressing clean and dry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970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within 24 hours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chemotherapy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underneath the skin below the right collarbone</a:t>
            </a:r>
          </a:p>
          <a:p>
            <a:pPr lvl="0"/>
            <a:r>
              <a:rPr/>
              <a:t>Incision in the neck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2025-01-04T17:51:36Z</dcterms:created>
  <dcterms:modified xsi:type="dcterms:W3CDTF">2025-01-04T17:51:36Z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