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7" Type="http://schemas.openxmlformats.org/officeDocument/2006/relationships/viewProps" Target="viewProps.xml" /><Relationship Id="rId46" Type="http://schemas.openxmlformats.org/officeDocument/2006/relationships/presProps" Target="presProps.xml" /><Relationship Id="rId1" Type="http://schemas.openxmlformats.org/officeDocument/2006/relationships/slideMaster" Target="slideMasters/slideMaster1.xml" /><Relationship Id="rId49" Type="http://schemas.openxmlformats.org/officeDocument/2006/relationships/tableStyles" Target="tableStyles.xml" /><Relationship Id="rId4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indent="0" marL="0">
              <a:buNone/>
            </a:pPr>
            <a:br/>
          </a:p>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b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Tubes</a:t>
            </a:r>
          </a:p>
        </p:txBody>
      </p:sp>
      <p:sp>
        <p:nvSpPr>
          <p:cNvPr id="3" name="Content Placeholder 2"/>
          <p:cNvSpPr>
            <a:spLocks noGrp="1"/>
          </p:cNvSpPr>
          <p:nvPr>
            <p:ph idx="1"/>
          </p:nvPr>
        </p:nvSpPr>
        <p:spPr/>
        <p:txBody>
          <a:bodyPr/>
          <a:lstStyle/>
          <a:p>
            <a:pPr lvl="0" indent="0" marL="0">
              <a:buNone/>
            </a:pPr>
            <a:r>
              <a:rPr/>
              <a:t>A nasogastric tube is placed trough the nose into the stomach at the time surgery to remove fluid from the stomach and allow healing.</a:t>
            </a:r>
          </a:p>
          <a:p>
            <a:pPr lvl="0" indent="0" marL="0">
              <a:buNone/>
            </a:pPr>
            <a:r>
              <a:rPr/>
              <a:t>An x-ray is done on the 2nd to 4th day after surgery to determine when the nasogastric tube can be removed.</a:t>
            </a:r>
          </a:p>
          <a:p>
            <a:pPr lvl="0" indent="0" marL="0">
              <a:buNone/>
            </a:pPr>
            <a:r>
              <a:rPr/>
              <a:t>You will lay on a flat x-ray table, which will then be tilted to the standing position. Dye will then be injected into the tube and x-rays taken. If the stomach is emptying properly, the nasogastric tube will be removed.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Barium swallow 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patients are taking protein shakes when they go home</a:t>
            </a:r>
          </a:p>
          <a:p>
            <a:pPr lvl="0" indent="0" marL="0">
              <a:buNone/>
            </a:pPr>
            <a:r>
              <a:rPr/>
              <a:t>Protein shakes are started once you are tolerating water by mouth</a:t>
            </a:r>
            <a:br/>
            <a:br/>
            <a:r>
              <a:rPr/>
              <a:t>- 2 oz per hour to start - 4 oz per hour if 2oz are tolerated well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(omeprazole, pantoprazole) for one year</a:t>
            </a:r>
          </a:p>
          <a:p>
            <a:pPr lvl="0"/>
            <a:r>
              <a:rPr/>
              <a:t>Reglan (metoclopramide) - help stomach empty: 6 weeks</a:t>
            </a:r>
          </a:p>
          <a:p>
            <a:pPr lvl="0"/>
            <a:r>
              <a:rPr/>
              <a:t>Lopressor (metoprolol) - helps prevent atrial fibrillation: 2 weeks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 (usually 8 weeks after surgery)</a:t>
            </a:r>
          </a:p>
          <a:p>
            <a:pPr lvl="0" indent="0" marL="0">
              <a:buNone/>
            </a:pPr>
            <a:r>
              <a:rPr/>
              <a:t>Depending upon this tube, then may take 30 minutes and some local anesthethic to loosen up the tube for removal.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a:t>
            </a:r>
          </a:p>
        </p:txBody>
      </p:sp>
      <p:sp>
        <p:nvSpPr>
          <p:cNvPr id="3" name="Content Placeholder 2"/>
          <p:cNvSpPr>
            <a:spLocks noGrp="1"/>
          </p:cNvSpPr>
          <p:nvPr>
            <p:ph idx="1"/>
          </p:nvPr>
        </p:nvSpPr>
        <p:spPr/>
        <p:txBody>
          <a:bodyPr/>
          <a:lstStyle/>
          <a:p>
            <a:pPr lvl="0" indent="0" marL="0">
              <a:buNone/>
            </a:pPr>
            <a:r>
              <a:rPr/>
              <a:t>After surgery, you may have some difficulty absorbing some nutrients:</a:t>
            </a:r>
          </a:p>
          <a:p>
            <a:pPr lvl="0"/>
            <a:r>
              <a:rPr/>
              <a:t>Iron</a:t>
            </a:r>
          </a:p>
          <a:p>
            <a:pPr lvl="0"/>
            <a:r>
              <a:rPr/>
              <a:t>Vitamin B12</a:t>
            </a:r>
          </a:p>
          <a:p>
            <a:pPr lvl="0"/>
            <a:r>
              <a:rPr/>
              <a:t>Vitamin D</a:t>
            </a:r>
          </a:p>
          <a:p>
            <a:pPr lvl="0" indent="0" marL="0">
              <a:buNone/>
            </a:pPr>
            <a:r>
              <a:rPr/>
              <a:t>About 3 months after the jejunostomy tube is removed, we will check blood levels of iron (ferritin), Vitamin B12, and Vitamin D.</a:t>
            </a:r>
          </a:p>
          <a:p>
            <a:pPr lvl="0" indent="0" marL="0">
              <a:buNone/>
            </a:pPr>
            <a:r>
              <a:rPr/>
              <a:t>Vitamin or iron replacements can be ordered by your primary care physician, medical oncologist, or surgery.</a:t>
            </a:r>
          </a:p>
          <a:p>
            <a:pPr lvl="0" indent="0" marL="0">
              <a:buNone/>
            </a:pPr>
            <a:r>
              <a:rPr/>
              <a:t>If levels are low, repeat testing in several months may be needed.</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2024-12-17T02:28:02Z</dcterms:created>
  <dcterms:modified xsi:type="dcterms:W3CDTF">2024-12-17T02:28:02Z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