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.png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Located near the top of the stomach</a:t>
            </a:r>
          </a:p>
          <a:p>
            <a:pPr lvl="0"/>
            <a:r>
              <a:rPr/>
              <a:t>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all of the stomach</a:t>
            </a:r>
          </a:p>
          <a:p>
            <a:pPr lvl="0"/>
            <a:r>
              <a:rPr/>
              <a:t>Reconstruction with small intestine</a:t>
            </a:r>
          </a:p>
          <a:p>
            <a:pPr lvl="0"/>
            <a:r>
              <a:rPr/>
              <a:t>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Eso_tumor00_resection2_16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147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ivor_lewis_simple2_9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147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ivor_lewis_simple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Surgery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Staging refers to the tests to determine</a:t>
            </a:r>
          </a:p>
          <a:p>
            <a:pPr lvl="0"/>
            <a:r>
              <a:rPr/>
              <a:t>Remove the tumor</a:t>
            </a:r>
          </a:p>
          <a:p>
            <a:pPr lvl="0"/>
            <a:r>
              <a:rPr/>
              <a:t>Remove lymph nodes (depends upon tumor type)</a:t>
            </a:r>
          </a:p>
          <a:p>
            <a:pPr lvl="0"/>
            <a:r>
              <a:rPr/>
              <a:t>Preserve stomach function</a:t>
            </a:r>
          </a:p>
          <a:p>
            <a:pPr lvl="0"/>
            <a:r>
              <a:rPr/>
              <a:t>Reconstruct GI tract</a:t>
            </a:r>
          </a:p>
          <a:p>
            <a:pPr lvl="0" indent="0" marL="0">
              <a:buNone/>
            </a:pPr>
            <a:r>
              <a:rPr b="1"/>
              <a:t>Treatment options depend upon the cancer stage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1/4” incisions</a:t>
            </a:r>
          </a:p>
          <a:p>
            <a:pPr lvl="0"/>
            <a:r>
              <a:rPr/>
              <a:t>Telescope examines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www.freedomfromsmoking.org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Distal cancers are those in the lower part of the stomach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the tumor</a:t>
            </a:r>
          </a:p>
          <a:p>
            <a:pPr lvl="0"/>
            <a:r>
              <a:rPr/>
              <a:t>Lymph nodes not removed</a:t>
            </a:r>
          </a:p>
          <a:p>
            <a:pPr lvl="0"/>
            <a:r>
              <a:rPr/>
              <a:t>Best suited for:</a:t>
            </a:r>
          </a:p>
          <a:p>
            <a:pPr lvl="1"/>
            <a:r>
              <a:rPr/>
              <a:t>Small adenocarcinoma</a:t>
            </a:r>
          </a:p>
          <a:p>
            <a:pPr lvl="1"/>
            <a:r>
              <a:rPr/>
              <a:t>GI Stromal Tumors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Does lower lymph nodes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Body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Body is the mid-portion of the stomach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2/3 of stomach</a:t>
            </a:r>
          </a:p>
          <a:p>
            <a:pPr lvl="0"/>
            <a:r>
              <a:rPr/>
              <a:t>Removes lymph nodes</a:t>
            </a:r>
          </a:p>
          <a:p>
            <a:pPr lvl="0"/>
            <a:r>
              <a:rPr/>
              <a:t>Reconstruction with small intestine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Surgery of the Stomach</dc:title>
  <dc:creator/>
  <cp:keywords/>
  <dcterms:created xsi:type="dcterms:W3CDTF">2025-09-02T12:38:07Z</dcterms:created>
  <dcterms:modified xsi:type="dcterms:W3CDTF">2025-09-02T12:38:07Z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