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Diagnostic Laparoscopy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1/4” incisions</a:t>
            </a:r>
          </a:p>
          <a:p>
            <a:pPr lvl="0"/>
            <a:r>
              <a:rPr/>
              <a:t>Telescope examines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Diagnostic Laparoscopy</dc:title>
  <dc:creator/>
  <cp:keywords/>
  <dcterms:created xsi:type="dcterms:W3CDTF">2025-09-02T12:40:31Z</dcterms:created>
  <dcterms:modified xsi:type="dcterms:W3CDTF">2025-09-02T12:40:31Z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