
<file path=[Content_Types].xml><?xml version="1.0" encoding="utf-8"?>
<Types xmlns="http://schemas.openxmlformats.org/package/2006/content-types">
  <Default Extension="xml" ContentType="application/xml"/>
  <Default Extension="rels" ContentType="application/vnd.openxmlformats-package.relationships+xml"/>
  <Default Extension="png" ContentType="image/png"/>
  <Override PartName="/docProps/app.xml" ContentType="application/vnd.openxmlformats-officedocument.extended-properties+xml"/>
  <Override PartName="/ppt/slideLayouts/slideLayout3.xml" ContentType="application/vnd.openxmlformats-officedocument.presentationml.slideLayout+xml"/>
  <Override PartName="/ppt/slideLayouts/slideLayout4.xml" ContentType="application/vnd.openxmlformats-officedocument.presentationml.slideLayout+xml"/>
  <Override PartName="/ppt/slideLayouts/slideLayout5.xml" ContentType="application/vnd.openxmlformats-officedocument.presentationml.slideLayout+xml"/>
  <Override PartName="/ppt/slideLayouts/slideLayout6.xml" ContentType="application/vnd.openxmlformats-officedocument.presentationml.slideLayout+xml"/>
  <Override PartName="/ppt/slideLayouts/slideLayout7.xml" ContentType="application/vnd.openxmlformats-officedocument.presentationml.slideLayout+xml"/>
  <Override PartName="/ppt/slideLayouts/slideLayout8.xml" ContentType="application/vnd.openxmlformats-officedocument.presentationml.slideLayout+xml"/>
  <Override PartName="/ppt/slideLayouts/slideLayout9.xml" ContentType="application/vnd.openxmlformats-officedocument.presentationml.slideLayout+xml"/>
  <Override PartName="/ppt/slideLayouts/slideLayout10.xml" ContentType="application/vnd.openxmlformats-officedocument.presentationml.slideLayout+xml"/>
  <Override PartName="/ppt/slideLayouts/slideLayout11.xml" ContentType="application/vnd.openxmlformats-officedocument.presentationml.slideLayout+xml"/>
  <Override PartName="/ppt/slideLayouts/slideLayout12.xml" ContentType="application/vnd.openxmlformats-officedocument.presentationml.slideLayout+xml"/>
  <Override PartName="/ppt/slideLayouts/slideLayout2.xml" ContentType="application/vnd.openxmlformats-officedocument.presentationml.slideLayout+xml"/>
  <Override PartName="/ppt/slideLayouts/slideLayout1.xml" ContentType="application/vnd.openxmlformats-officedocument.presentationml.slideLayout+xml"/>
  <Override PartName="/ppt/slideMasters/slideMaster1.xml" ContentType="application/vnd.openxmlformats-officedocument.presentationml.slideMaster+xml"/>
  <Override PartName="/ppt/theme/theme1.xml" ContentType="application/vnd.openxmlformats-officedocument.theme+xml"/>
  <Override PartName="/ppt/theme/theme2.xml" ContentType="application/vnd.openxmlformats-officedocument.theme+xml"/>
  <Override PartName="/ppt/presProps.xml" ContentType="application/vnd.openxmlformats-officedocument.presentationml.presProps+xml"/>
  <Override PartName="/ppt/tableStyles.xml" ContentType="application/vnd.openxmlformats-officedocument.presentationml.tableStyles+xml"/>
  <Override PartName="/docProps/core.xml" ContentType="application/vnd.openxmlformats-package.core-properties+xml"/>
  <Override PartName="/docProps/custom.xml" ContentType="application/vnd.openxmlformats-officedocument.custom-properties+xml"/>
  <Override PartName="/ppt/presentation.xml" ContentType="application/vnd.openxmlformats-officedocument.presentationml.presentation.main+xml"/>
  <Override PartName="/ppt/viewProps.xml" ContentType="application/vnd.openxmlformats-officedocument.presentationml.viewProps+xml"/>
  <Override PartName="/ppt/slides/slide1.xml" ContentType="application/vnd.openxmlformats-officedocument.presentationml.slide+xml"/>
  <Override PartName="/ppt/slides/slide2.xml" ContentType="application/vnd.openxmlformats-officedocument.presentationml.slide+xml"/>
  <Override PartName="/ppt/slides/slide3.xml" ContentType="application/vnd.openxmlformats-officedocument.presentationml.slide+xml"/>
  <Override PartName="/ppt/slides/slide4.xml" ContentType="application/vnd.openxmlformats-officedocument.presentationml.slide+xml"/>
  <Override PartName="/ppt/slides/slide5.xml" ContentType="application/vnd.openxmlformats-officedocument.presentationml.slide+xml"/>
  <Override PartName="/ppt/slides/slide6.xml" ContentType="application/vnd.openxmlformats-officedocument.presentationml.slide+xml"/>
  <Override PartName="/ppt/slides/slide7.xml" ContentType="application/vnd.openxmlformats-officedocument.presentationml.slide+xml"/>
  <Override PartName="/ppt/slides/slide8.xml" ContentType="application/vnd.openxmlformats-officedocument.presentationml.slide+xml"/>
  <Override PartName="/ppt/slides/slide9.xml" ContentType="application/vnd.openxmlformats-officedocument.presentationml.slide+xml"/>
  <Override PartName="/ppt/slides/slide10.xml" ContentType="application/vnd.openxmlformats-officedocument.presentationml.slide+xml"/>
  <Override PartName="/ppt/slides/slide11.xml" ContentType="application/vnd.openxmlformats-officedocument.presentationml.slide+xml"/>
  <Override PartName="/ppt/slides/slide12.xml" ContentType="application/vnd.openxmlformats-officedocument.presentationml.slide+xml"/>
  <Override PartName="/ppt/slides/slide13.xml" ContentType="application/vnd.openxmlformats-officedocument.presentationml.slide+xml"/>
  <Override PartName="/ppt/slides/slide14.xml" ContentType="application/vnd.openxmlformats-officedocument.presentationml.slide+xml"/>
  <Override PartName="/ppt/slides/slide15.xml" ContentType="application/vnd.openxmlformats-officedocument.presentationml.slide+xml"/>
  <Override PartName="/ppt/slides/slide16.xml" ContentType="application/vnd.openxmlformats-officedocument.presentationml.slide+xml"/>
  <Override PartName="/ppt/slides/slide17.xml" ContentType="application/vnd.openxmlformats-officedocument.presentationml.slide+xml"/>
</Types>
</file>

<file path=_rels/.rels><?xml version="1.0" encoding="UTF-8"?><Relationships xmlns="http://schemas.openxmlformats.org/package/2006/relationships"><Relationship Id="rId1" Type="http://schemas.openxmlformats.org/officeDocument/2006/relationships/officeDocument" Target="ppt/presentation.xml" /><Relationship Id="rId2" Type="http://schemas.openxmlformats.org/package/2006/relationships/metadata/core-properties" Target="docProps/core.xml" /><Relationship Id="rId3" Type="http://schemas.openxmlformats.org/package/2006/relationships/metadata/extended-properties" Target="docProps/app.xml" /><Relationship Id="rId4" Type="http://schemas.openxmlformats.org/officeDocument/2006/relationships/custom-properties" Target="docProps/custom.xml" /></Relationships>
</file>

<file path=ppt/presentation.xml><?xml version="1.0" encoding="utf-8"?>
<p:presentation xmlns:a="http://schemas.openxmlformats.org/drawingml/2006/main" xmlns:p="http://schemas.openxmlformats.org/presentationml/2006/main" xmlns:r="http://schemas.openxmlformats.org/officeDocument/2006/relationships" autoCompressPictures="0" saveSubsetFonts="1">
  <p:sldMasterIdLst>
    <p:sldMasterId id="2147483648" r:id="rId1"/>
  </p:sldMasterIdLst>
  <p:sldIdLst>
    <p:sldId id="256" r:id="rId2"/>
    <p:sldId id="257" r:id="rId3"/>
    <p:sldId id="258" r:id="rId4"/>
    <p:sldId id="259" r:id="rId5"/>
    <p:sldId id="260" r:id="rId6"/>
    <p:sldId id="261" r:id="rId7"/>
    <p:sldId id="262" r:id="rId8"/>
    <p:sldId id="263" r:id="rId9"/>
    <p:sldId id="264" r:id="rId10"/>
    <p:sldId id="265" r:id="rId11"/>
    <p:sldId id="266" r:id="rId12"/>
    <p:sldId id="267" r:id="rId13"/>
    <p:sldId id="268" r:id="rId14"/>
    <p:sldId id="269" r:id="rId15"/>
    <p:sldId id="270" r:id="rId16"/>
    <p:sldId id="271" r:id="rId17"/>
    <p:sldId id="272" r:id="rId18"/>
  </p:sldIdLst>
  <p:sldSz cx="9144000" cy="5143500" type="screen16x9"/>
  <p:notesSz cx="6858000" cy="9144000"/>
  <p:defaultTextStyle>
    <a:defPPr>
      <a:defRPr lang="en-US"/>
    </a:defPPr>
    <a:lvl1pPr algn="l" defTabSz="457200" eaLnBrk="1" hangingPunct="1" latinLnBrk="0" marL="0" rtl="0">
      <a:defRPr kern="1200" sz="1800">
        <a:solidFill>
          <a:schemeClr val="tx1"/>
        </a:solidFill>
        <a:latin typeface="+mn-lt"/>
        <a:ea typeface="+mn-ea"/>
        <a:cs typeface="+mn-cs"/>
      </a:defRPr>
    </a:lvl1pPr>
    <a:lvl2pPr algn="l" defTabSz="457200" eaLnBrk="1" hangingPunct="1" latinLnBrk="0" marL="457200" rtl="0">
      <a:defRPr kern="1200" sz="1800">
        <a:solidFill>
          <a:schemeClr val="tx1"/>
        </a:solidFill>
        <a:latin typeface="+mn-lt"/>
        <a:ea typeface="+mn-ea"/>
        <a:cs typeface="+mn-cs"/>
      </a:defRPr>
    </a:lvl2pPr>
    <a:lvl3pPr algn="l" defTabSz="457200" eaLnBrk="1" hangingPunct="1" latinLnBrk="0" marL="914400" rtl="0">
      <a:defRPr kern="1200" sz="1800">
        <a:solidFill>
          <a:schemeClr val="tx1"/>
        </a:solidFill>
        <a:latin typeface="+mn-lt"/>
        <a:ea typeface="+mn-ea"/>
        <a:cs typeface="+mn-cs"/>
      </a:defRPr>
    </a:lvl3pPr>
    <a:lvl4pPr algn="l" defTabSz="457200" eaLnBrk="1" hangingPunct="1" latinLnBrk="0" marL="1371600" rtl="0">
      <a:defRPr kern="1200" sz="1800">
        <a:solidFill>
          <a:schemeClr val="tx1"/>
        </a:solidFill>
        <a:latin typeface="+mn-lt"/>
        <a:ea typeface="+mn-ea"/>
        <a:cs typeface="+mn-cs"/>
      </a:defRPr>
    </a:lvl4pPr>
    <a:lvl5pPr algn="l" defTabSz="457200" eaLnBrk="1" hangingPunct="1" latinLnBrk="0" marL="1828800" rtl="0">
      <a:defRPr kern="1200" sz="1800">
        <a:solidFill>
          <a:schemeClr val="tx1"/>
        </a:solidFill>
        <a:latin typeface="+mn-lt"/>
        <a:ea typeface="+mn-ea"/>
        <a:cs typeface="+mn-cs"/>
      </a:defRPr>
    </a:lvl5pPr>
    <a:lvl6pPr algn="l" defTabSz="457200" eaLnBrk="1" hangingPunct="1" latinLnBrk="0" marL="2286000" rtl="0">
      <a:defRPr kern="1200" sz="1800">
        <a:solidFill>
          <a:schemeClr val="tx1"/>
        </a:solidFill>
        <a:latin typeface="+mn-lt"/>
        <a:ea typeface="+mn-ea"/>
        <a:cs typeface="+mn-cs"/>
      </a:defRPr>
    </a:lvl6pPr>
    <a:lvl7pPr algn="l" defTabSz="457200" eaLnBrk="1" hangingPunct="1" latinLnBrk="0" marL="2743200" rtl="0">
      <a:defRPr kern="1200" sz="1800">
        <a:solidFill>
          <a:schemeClr val="tx1"/>
        </a:solidFill>
        <a:latin typeface="+mn-lt"/>
        <a:ea typeface="+mn-ea"/>
        <a:cs typeface="+mn-cs"/>
      </a:defRPr>
    </a:lvl7pPr>
    <a:lvl8pPr algn="l" defTabSz="457200" eaLnBrk="1" hangingPunct="1" latinLnBrk="0" marL="3200400" rtl="0">
      <a:defRPr kern="1200" sz="1800">
        <a:solidFill>
          <a:schemeClr val="tx1"/>
        </a:solidFill>
        <a:latin typeface="+mn-lt"/>
        <a:ea typeface="+mn-ea"/>
        <a:cs typeface="+mn-cs"/>
      </a:defRPr>
    </a:lvl8pPr>
    <a:lvl9pPr algn="l" defTabSz="457200" eaLnBrk="1" hangingPunct="1" latinLnBrk="0" marL="3657600" rtl="0">
      <a:defRPr kern="1200" sz="1800">
        <a:solidFill>
          <a:schemeClr val="tx1"/>
        </a:solidFill>
        <a:latin typeface="+mn-lt"/>
        <a:ea typeface="+mn-ea"/>
        <a:cs typeface="+mn-cs"/>
      </a:defRPr>
    </a:lvl9pPr>
  </p:defaultTextStyle>
  <p:extLst>
    <p:ext uri="{EFAFB233-063F-42B5-8137-9DF3F51BA10A}">
      <p15:sldGuideLst xmlns:p15="http://schemas.microsoft.com/office/powerpoint/2012/main">
        <p15:guide id="1" orient="horz" pos="1620" userDrawn="1">
          <p15:clr>
            <a:srgbClr val="A4A3A4"/>
          </p15:clr>
        </p15:guide>
        <p15:guide id="2" pos="2880" userDrawn="1">
          <p15:clr>
            <a:srgbClr val="A4A3A4"/>
          </p15:clr>
        </p15:guide>
      </p15:sldGuideLst>
    </p:ext>
  </p:extLst>
</p:presentation>
</file>

<file path=ppt/presProps.xml><?xml version="1.0" encoding="utf-8"?>
<p:presentationPr xmlns:a="http://schemas.openxmlformats.org/drawingml/2006/main" xmlns:r="http://schemas.openxmlformats.org/officeDocument/2006/relationships" xmlns:p="http://schemas.openxmlformats.org/presentationml/2006/main">
  <p:extLst>
    <p:ext uri="{E76CE94A-603C-4142-B9EB-6D1370010A27}">
      <p14:discardImageEditData xmlns:p14="http://schemas.microsoft.com/office/powerpoint/2010/main" val="0"/>
    </p:ext>
    <p:ext uri="{D31A062A-798A-4329-ABDD-BBA856620510}">
      <p14:defaultImageDpi xmlns:p14="http://schemas.microsoft.com/office/powerpoint/2010/main" val="0"/>
    </p:ext>
    <p:ext uri="{FD5EFAAD-0ECE-453E-9831-46B23BE46B34}">
      <p15:chartTrackingRefBased xmlns:p15="http://schemas.microsoft.com/office/powerpoint/2012/main" val="0"/>
    </p:ext>
  </p:extLst>
</p:presentationPr>
</file>

<file path=ppt/tableStyles.xml><?xml version="1.0" encoding="utf-8"?>
<a:tblStyleLst xmlns:a="http://schemas.openxmlformats.org/drawingml/2006/main" def="{69012ECD-51FC-41F1-AA8D-1B2483CD663E}">
  <a:tblStyle styleId="{5C22544A-7EE6-4342-B048-85BDC9FD1C3A}" styleName="Medium Style 2 - Accent 1">
    <a:wholeTbl>
      <a:tcTxStyle>
        <a:fontRef idx="minor">
          <a:prstClr val="black"/>
        </a:fontRef>
        <a:schemeClr val="dk1"/>
      </a:tcTxStyle>
      <a:tcStyle>
        <a:tcBdr>
          <a:left>
            <a:ln w="12700" cmpd="sng">
              <a:solidFill>
                <a:schemeClr val="lt1"/>
              </a:solidFill>
            </a:ln>
          </a:left>
          <a:right>
            <a:ln w="12700" cmpd="sng">
              <a:solidFill>
                <a:schemeClr val="lt1"/>
              </a:solidFill>
            </a:ln>
          </a:right>
          <a:top>
            <a:ln w="12700" cmpd="sng">
              <a:solidFill>
                <a:schemeClr val="lt1"/>
              </a:solidFill>
            </a:ln>
          </a:top>
          <a:bottom>
            <a:ln w="12700" cmpd="sng">
              <a:solidFill>
                <a:schemeClr val="lt1"/>
              </a:solidFill>
            </a:ln>
          </a:bottom>
          <a:insideH>
            <a:ln w="12700" cmpd="sng">
              <a:solidFill>
                <a:schemeClr val="lt1"/>
              </a:solidFill>
            </a:ln>
          </a:insideH>
          <a:insideV>
            <a:ln w="12700" cmpd="sng">
              <a:solidFill>
                <a:schemeClr val="lt1"/>
              </a:solidFill>
            </a:ln>
          </a:insideV>
        </a:tcBdr>
        <a:fill>
          <a:solidFill>
            <a:schemeClr val="accent1">
              <a:tint val="20000"/>
            </a:schemeClr>
          </a:solidFill>
        </a:fill>
      </a:tcStyle>
    </a:wholeTbl>
    <a:band1H>
      <a:tcStyle>
        <a:tcBdr/>
        <a:fill>
          <a:solidFill>
            <a:schemeClr val="accent1">
              <a:tint val="40000"/>
            </a:schemeClr>
          </a:solidFill>
        </a:fill>
      </a:tcStyle>
    </a:band1H>
    <a:band2H>
      <a:tcStyle>
        <a:tcBdr/>
      </a:tcStyle>
    </a:band2H>
    <a:band1V>
      <a:tcStyle>
        <a:tcBdr/>
        <a:fill>
          <a:solidFill>
            <a:schemeClr val="accent1">
              <a:tint val="40000"/>
            </a:schemeClr>
          </a:solidFill>
        </a:fill>
      </a:tcStyle>
    </a:band1V>
    <a:band2V>
      <a:tcStyle>
        <a:tcBdr/>
      </a:tcStyle>
    </a:band2V>
    <a:la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lastCol>
    <a:firstCol>
      <a:tcTxStyle b="on">
        <a:fontRef idx="minor">
          <a:prstClr val="black"/>
        </a:fontRef>
        <a:schemeClr val="lt1"/>
      </a:tcTxStyle>
      <a:tcStyle>
        <a:tcBdr/>
        <a:fill>
          <a:solidFill>
            <a:schemeClr val="accent1"/>
          </a:solidFill>
        </a:fill>
      </a:tcStyle>
    </a:firstCol>
    <a:lastRow>
      <a:tcTxStyle b="on">
        <a:fontRef idx="minor">
          <a:prstClr val="black"/>
        </a:fontRef>
        <a:schemeClr val="lt1"/>
      </a:tcTxStyle>
      <a:tcStyle>
        <a:tcBdr>
          <a:top>
            <a:ln w="38100" cmpd="sng">
              <a:solidFill>
                <a:schemeClr val="lt1"/>
              </a:solidFill>
            </a:ln>
          </a:top>
        </a:tcBdr>
        <a:fill>
          <a:solidFill>
            <a:schemeClr val="accent1"/>
          </a:solidFill>
        </a:fill>
      </a:tcStyle>
    </a:lastRow>
    <a:firstRow>
      <a:tcTxStyle b="on">
        <a:fontRef idx="minor">
          <a:prstClr val="black"/>
        </a:fontRef>
        <a:schemeClr val="lt1"/>
      </a:tcTxStyle>
      <a:tcStyle>
        <a:tcBdr>
          <a:bottom>
            <a:ln w="38100" cmpd="sng">
              <a:solidFill>
                <a:schemeClr val="lt1"/>
              </a:solidFill>
            </a:ln>
          </a:bottom>
        </a:tcBdr>
        <a:fill>
          <a:solidFill>
            <a:schemeClr val="accent1"/>
          </a:solidFill>
        </a:fill>
      </a:tcStyle>
    </a:firstRow>
  </a:tblStyle>
  <a:tblStyle styleId="{616DA210-FB5B-4158-B5E0-FEB733F419BA}" styleName="Light Style 3">
    <a:wholeTbl>
      <a:tcTxStyle>
        <a:fontRef idx="minor">
          <a:scrgbClr r="0" g="0" b="0"/>
        </a:fontRef>
        <a:schemeClr val="tx1"/>
      </a:tcTxStyle>
      <a:tcStyle>
        <a:tcBdr>
          <a:left>
            <a:ln w="12700" cmpd="sng">
              <a:solidFill>
                <a:schemeClr val="tx1"/>
              </a:solidFill>
            </a:ln>
          </a:left>
          <a:right>
            <a:ln w="12700" cmpd="sng">
              <a:solidFill>
                <a:schemeClr val="tx1"/>
              </a:solidFill>
            </a:ln>
          </a:right>
          <a:top>
            <a:ln w="12700" cmpd="sng">
              <a:solidFill>
                <a:schemeClr val="tx1"/>
              </a:solidFill>
            </a:ln>
          </a:top>
          <a:bottom>
            <a:ln w="12700" cmpd="sng">
              <a:solidFill>
                <a:schemeClr val="tx1"/>
              </a:solidFill>
            </a:ln>
          </a:bottom>
          <a:insideH>
            <a:ln w="12700" cmpd="sng">
              <a:solidFill>
                <a:schemeClr val="tx1"/>
              </a:solidFill>
            </a:ln>
          </a:insideH>
          <a:insideV>
            <a:ln w="12700" cmpd="sng">
              <a:solidFill>
                <a:schemeClr val="tx1"/>
              </a:solidFill>
            </a:ln>
          </a:insideV>
        </a:tcBdr>
        <a:fill>
          <a:noFill/>
        </a:fill>
      </a:tcStyle>
    </a:wholeTbl>
    <a:band1H>
      <a:tcStyle>
        <a:tcBdr/>
        <a:fill>
          <a:solidFill>
            <a:schemeClr val="tx1">
              <a:alpha val="20000"/>
            </a:schemeClr>
          </a:solidFill>
        </a:fill>
      </a:tcStyle>
    </a:band1H>
    <a:band1V>
      <a:tcStyle>
        <a:tcBdr/>
        <a:fill>
          <a:solidFill>
            <a:schemeClr val="tx1">
              <a:alpha val="20000"/>
            </a:schemeClr>
          </a:solidFill>
        </a:fill>
      </a:tcStyle>
    </a:band1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tx1"/>
              </a:solidFill>
            </a:ln>
          </a:top>
        </a:tcBdr>
        <a:fill>
          <a:noFill/>
        </a:fill>
      </a:tcStyle>
    </a:lastRow>
    <a:firstRow>
      <a:tcTxStyle b="on"/>
      <a:tcStyle>
        <a:tcBdr>
          <a:bottom>
            <a:ln w="25400" cmpd="sng">
              <a:solidFill>
                <a:schemeClr val="tx1"/>
              </a:solidFill>
            </a:ln>
          </a:bottom>
        </a:tcBdr>
        <a:fill>
          <a:noFill/>
        </a:fill>
      </a:tcStyle>
    </a:firstRow>
  </a:tblStyle>
  <a:tblStyle styleId="{69012ECD-51FC-41F1-AA8D-1B2483CD663E}" styleName="Light Style 2 - Accent 1">
    <a:wholeTbl>
      <a:tcTxStyle>
        <a:fontRef idx="minor">
          <a:scrgbClr r="0" g="0" b="0"/>
        </a:fontRef>
        <a:schemeClr val="tx1"/>
      </a:tcTxStyle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  <a:insideH>
            <a:ln>
              <a:noFill/>
            </a:ln>
          </a:insideH>
          <a:insideV>
            <a:ln>
              <a:noFill/>
            </a:ln>
          </a:insideV>
        </a:tcBdr>
        <a:fill>
          <a:noFill/>
        </a:fill>
      </a:tcStyle>
    </a:wholeTbl>
    <a:band1H>
      <a:tcStyle>
        <a:tcBdr>
          <a:top>
            <a:lnRef idx="1">
              <a:schemeClr val="accent1"/>
            </a:lnRef>
          </a:top>
          <a:bottom>
            <a:lnRef idx="1">
              <a:schemeClr val="accent1"/>
            </a:lnRef>
          </a:bottom>
        </a:tcBdr>
      </a:tcStyle>
    </a:band1H>
    <a:band1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1V>
    <a:band2V>
      <a:tcStyle>
        <a:tcBdr>
          <a:left>
            <a:lnRef idx="1">
              <a:schemeClr val="accent1"/>
            </a:lnRef>
          </a:left>
          <a:right>
            <a:lnRef idx="1">
              <a:schemeClr val="accent1"/>
            </a:lnRef>
          </a:right>
        </a:tcBdr>
      </a:tcStyle>
    </a:band2V>
    <a:lastCol>
      <a:tcTxStyle b="on"/>
      <a:tcStyle>
        <a:tcBdr/>
      </a:tcStyle>
    </a:lastCol>
    <a:firstCol>
      <a:tcTxStyle b="on"/>
      <a:tcStyle>
        <a:tcBdr/>
      </a:tcStyle>
    </a:firstCol>
    <a:lastRow>
      <a:tcTxStyle b="on"/>
      <a:tcStyle>
        <a:tcBdr>
          <a:top>
            <a:ln w="50800" cmpd="dbl">
              <a:solidFill>
                <a:schemeClr val="accent1"/>
              </a:solidFill>
            </a:ln>
          </a:top>
        </a:tcBdr>
      </a:tcStyle>
    </a:lastRow>
    <a:firstRow>
      <a:tcTxStyle b="on">
        <a:fontRef idx="minor">
          <a:scrgbClr r="0" g="0" b="0"/>
        </a:fontRef>
        <a:schemeClr val="bg1"/>
      </a:tcTxStyle>
      <a:tcStyle>
        <a:tcBdr/>
        <a:fillRef idx="1">
          <a:schemeClr val="accent1"/>
        </a:fillRef>
      </a:tcStyle>
    </a:firstRow>
  </a:tblStyle>
</a:tblStyleLst>
</file>

<file path=ppt/viewProps.xml><?xml version="1.0" encoding="utf-8"?>
<p:viewPr xmlns:a="http://schemas.openxmlformats.org/drawingml/2006/main" xmlns:p="http://schemas.openxmlformats.org/presentationml/2006/main" xmlns:r="http://schemas.openxmlformats.org/officeDocument/2006/relationships">
  <p:normalViewPr>
    <p:restoredLeft autoAdjust="0" sz="15674"/>
    <p:restoredTop autoAdjust="0" sz="94694"/>
  </p:normalViewPr>
  <p:slideViewPr>
    <p:cSldViewPr snapToGrid="0" snapToObjects="1">
      <p:cViewPr varScale="1">
        <p:scale>
          <a:sx d="100" n="166"/>
          <a:sy d="100" n="166"/>
        </p:scale>
        <p:origin x="520" y="192"/>
      </p:cViewPr>
      <p:guideLst>
        <p:guide orient="horz" pos="1620"/>
        <p:guide pos="2880"/>
      </p:guideLst>
    </p:cSldViewPr>
  </p:slideViewPr>
  <p:outlineViewPr>
    <p:cViewPr>
      <p:scale>
        <a:sx d="100" n="33"/>
        <a:sy d="100" n="33"/>
      </p:scale>
      <p:origin x="0" y="0"/>
    </p:cViewPr>
  </p:outlineViewPr>
  <p:notesTextViewPr>
    <p:cViewPr>
      <p:scale>
        <a:sx d="100" n="100"/>
        <a:sy d="100" n="100"/>
      </p:scale>
      <p:origin x="0" y="0"/>
    </p:cViewPr>
  </p:notesTextViewPr>
  <p:gridSpacing cx="76200" cy="76200"/>
</p:viewPr>
</file>

<file path=ppt/_rels/presentation.xml.rels><?xml version="1.0" encoding="UTF-8"?><Relationships xmlns="http://schemas.openxmlformats.org/package/2006/relationships"><Relationship Id="rId2" Type="http://schemas.openxmlformats.org/officeDocument/2006/relationships/slide" Target="slides/slide1.xml" /><Relationship Id="rId3" Type="http://schemas.openxmlformats.org/officeDocument/2006/relationships/slide" Target="slides/slide2.xml" /><Relationship Id="rId4" Type="http://schemas.openxmlformats.org/officeDocument/2006/relationships/slide" Target="slides/slide3.xml" /><Relationship Id="rId5" Type="http://schemas.openxmlformats.org/officeDocument/2006/relationships/slide" Target="slides/slide4.xml" /><Relationship Id="rId6" Type="http://schemas.openxmlformats.org/officeDocument/2006/relationships/slide" Target="slides/slide5.xml" /><Relationship Id="rId7" Type="http://schemas.openxmlformats.org/officeDocument/2006/relationships/slide" Target="slides/slide6.xml" /><Relationship Id="rId8" Type="http://schemas.openxmlformats.org/officeDocument/2006/relationships/slide" Target="slides/slide7.xml" /><Relationship Id="rId9" Type="http://schemas.openxmlformats.org/officeDocument/2006/relationships/slide" Target="slides/slide8.xml" /><Relationship Id="rId10" Type="http://schemas.openxmlformats.org/officeDocument/2006/relationships/slide" Target="slides/slide9.xml" /><Relationship Id="rId11" Type="http://schemas.openxmlformats.org/officeDocument/2006/relationships/slide" Target="slides/slide10.xml" /><Relationship Id="rId12" Type="http://schemas.openxmlformats.org/officeDocument/2006/relationships/slide" Target="slides/slide11.xml" /><Relationship Id="rId13" Type="http://schemas.openxmlformats.org/officeDocument/2006/relationships/slide" Target="slides/slide12.xml" /><Relationship Id="rId14" Type="http://schemas.openxmlformats.org/officeDocument/2006/relationships/slide" Target="slides/slide13.xml" /><Relationship Id="rId15" Type="http://schemas.openxmlformats.org/officeDocument/2006/relationships/slide" Target="slides/slide14.xml" /><Relationship Id="rId16" Type="http://schemas.openxmlformats.org/officeDocument/2006/relationships/slide" Target="slides/slide15.xml" /><Relationship Id="rId17" Type="http://schemas.openxmlformats.org/officeDocument/2006/relationships/slide" Target="slides/slide16.xml" /><Relationship Id="rId18" Type="http://schemas.openxmlformats.org/officeDocument/2006/relationships/slide" Target="slides/slide17.xml" /><Relationship Id="rId20" Type="http://schemas.openxmlformats.org/officeDocument/2006/relationships/viewProps" Target="viewProps.xml" /><Relationship Id="rId19" Type="http://schemas.openxmlformats.org/officeDocument/2006/relationships/presProps" Target="presProps.xml" /><Relationship Id="rId1" Type="http://schemas.openxmlformats.org/officeDocument/2006/relationships/slideMaster" Target="slideMasters/slideMaster1.xml" /><Relationship Id="rId22" Type="http://schemas.openxmlformats.org/officeDocument/2006/relationships/tableStyles" Target="tableStyles.xml" /><Relationship Id="rId21" Type="http://schemas.openxmlformats.org/officeDocument/2006/relationships/theme" Target="theme/theme1.xml" /></Relationships>
</file>

<file path=ppt/slideLayouts/_rels/slideLayout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0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1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1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2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3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4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5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6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7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8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_rels/slideLayout9.xml.rels><?xml version="1.0" encoding="UTF-8" standalone="yes"?>
<Relationships xmlns="http://schemas.openxmlformats.org/package/2006/relationships"><Relationship Id="rId1" Type="http://schemas.openxmlformats.org/officeDocument/2006/relationships/slideMaster" Target="../slideMasters/slideMaster1.xml"/></Relationships>
</file>

<file path=ppt/slideLayouts/slideLayout1.xml><?xml version="1.0" encoding="utf-8"?>
<p:sldLayout xmlns:a="http://schemas.openxmlformats.org/drawingml/2006/main" xmlns:r="http://schemas.openxmlformats.org/officeDocument/2006/relationships" xmlns:p="http://schemas.openxmlformats.org/presentationml/2006/main" type="title" preserve="1">
  <p:cSld name="Title Slide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Subtitle 2"/>
          <p:cNvSpPr>
            <a:spLocks noGrp="1"/>
          </p:cNvSpPr>
          <p:nvPr>
            <p:ph type="subTitle" idx="1"/>
          </p:nvPr>
        </p:nvSpPr>
        <p:spPr>
          <a:xfrm>
            <a:off x="1371600" y="2914650"/>
            <a:ext cx="6400800" cy="1314450"/>
          </a:xfrm>
        </p:spPr>
        <p:txBody>
          <a:bodyPr/>
          <a:lstStyle>
            <a:lvl1pPr marL="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1pPr>
            <a:lvl2pPr marL="3429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2pPr>
            <a:lvl3pPr marL="6858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3pPr>
            <a:lvl4pPr marL="10287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4pPr>
            <a:lvl5pPr marL="13716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5pPr>
            <a:lvl6pPr marL="17145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6pPr>
            <a:lvl7pPr marL="20574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7pPr>
            <a:lvl8pPr marL="24003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8pPr>
            <a:lvl9pPr marL="2743200" indent="0" algn="ctr">
              <a:buNone/>
              <a:defRPr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r>
              <a:rPr lang="en-US"/>
              <a:t>Click to edit Master subtitle style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444357513"/>
      </p:ext>
    </p:extLst>
  </p:cSld>
  <p:clrMapOvr>
    <a:masterClrMapping/>
  </p:clrMapOvr>
</p:sldLayout>
</file>

<file path=ppt/slideLayouts/slideLayout10.xml><?xml version="1.0" encoding="utf-8"?>
<p:sldLayout xmlns:a="http://schemas.openxmlformats.org/drawingml/2006/main" xmlns:r="http://schemas.openxmlformats.org/officeDocument/2006/relationships" xmlns:p="http://schemas.openxmlformats.org/presentationml/2006/main" type="vertTx" preserve="1">
  <p:cSld name="Title and Vertical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/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13914798"/>
      </p:ext>
    </p:extLst>
  </p:cSld>
  <p:clrMapOvr>
    <a:masterClrMapping/>
  </p:clrMapOvr>
</p:sldLayout>
</file>

<file path=ppt/slideLayouts/slideLayout11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81529045"/>
      </p:ext>
    </p:extLst>
  </p:cSld>
  <p:clrMapOvr>
    <a:masterClrMapping/>
  </p:clrMapOvr>
</p:sldLayout>
</file>

<file path=ppt/slideLayouts/slideLayout12.xml><?xml version="1.0" encoding="utf-8"?>
<p:sldLayout xmlns:a="http://schemas.openxmlformats.org/drawingml/2006/main" xmlns:r="http://schemas.openxmlformats.org/officeDocument/2006/relationships" xmlns:p="http://schemas.openxmlformats.org/presentationml/2006/main" type="vertTitleAndTx" preserve="1">
  <p:cSld name="1_Vertical Title and Tex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Vertical Title 1"/>
          <p:cNvSpPr>
            <a:spLocks noGrp="1"/>
          </p:cNvSpPr>
          <p:nvPr>
            <p:ph type="title" orient="vert"/>
          </p:nvPr>
        </p:nvSpPr>
        <p:spPr>
          <a:xfrm>
            <a:off x="6629400" y="205979"/>
            <a:ext cx="2057400" cy="4388644"/>
          </a:xfrm>
        </p:spPr>
        <p:txBody>
          <a:bodyPr vert="eaVert"/>
          <a:lstStyle/>
          <a:p>
            <a:r>
              <a:rPr lang="en-US"/>
              <a:t>Click to edit Master title style</a:t>
            </a:r>
          </a:p>
        </p:txBody>
      </p:sp>
      <p:sp>
        <p:nvSpPr>
          <p:cNvPr id="3" name="Vertical Text Placeholder 2"/>
          <p:cNvSpPr>
            <a:spLocks noGrp="1"/>
          </p:cNvSpPr>
          <p:nvPr>
            <p:ph type="body" orient="vert" idx="1"/>
          </p:nvPr>
        </p:nvSpPr>
        <p:spPr>
          <a:xfrm>
            <a:off x="457200" y="205979"/>
            <a:ext cx="6019800" cy="4388644"/>
          </a:xfrm>
        </p:spPr>
        <p:txBody>
          <a:bodyPr vert="eaVert"/>
          <a:lstStyle/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  <p:graphicFrame>
        <p:nvGraphicFramePr>
          <p:cNvPr id="7" name="Table 6">
            <a:extLst>
              <a:ext uri="{FF2B5EF4-FFF2-40B4-BE49-F238E27FC236}">
                <a16:creationId xmlns:a16="http://schemas.microsoft.com/office/drawing/2014/main" id="{40E5F148-B214-9ED5-96D2-C8C952B333EC}"/>
              </a:ext>
            </a:extLst>
          </p:cNvPr>
          <p:cNvGraphicFramePr>
            <a:graphicFrameLocks noGrp="1"/>
          </p:cNvGraphicFramePr>
          <p:nvPr userDrawn="1">
            <p:extLst>
              <p:ext uri="{D42A27DB-BD31-4B8C-83A1-F6EECF244321}">
                <p14:modId xmlns:p14="http://schemas.microsoft.com/office/powerpoint/2010/main" val="1121345573"/>
              </p:ext>
            </p:extLst>
          </p:nvPr>
        </p:nvGraphicFramePr>
        <p:xfrm>
          <a:off x="1524000" y="539750"/>
          <a:ext cx="6096000" cy="914400"/>
        </p:xfrm>
        <a:graphic>
          <a:graphicData uri="http://schemas.openxmlformats.org/drawingml/2006/table">
            <a:tbl>
              <a:tblPr firstRow="1" bandRow="1">
                <a:tableStyleId>{69012ECD-51FC-41F1-AA8D-1B2483CD663E}</a:tableStyleId>
              </a:tblPr>
              <a:tblGrid>
                <a:gridCol w="2032000">
                  <a:extLst>
                    <a:ext uri="{9D8B030D-6E8A-4147-A177-3AD203B41FA5}">
                      <a16:colId xmlns:a16="http://schemas.microsoft.com/office/drawing/2014/main" val="271011269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2080703046"/>
                    </a:ext>
                  </a:extLst>
                </a:gridCol>
                <a:gridCol w="2032000">
                  <a:extLst>
                    <a:ext uri="{9D8B030D-6E8A-4147-A177-3AD203B41FA5}">
                      <a16:colId xmlns:a16="http://schemas.microsoft.com/office/drawing/2014/main" val="1138284043"/>
                    </a:ext>
                  </a:extLst>
                </a:gridCol>
              </a:tblGrid>
              <a:tr h="370840"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769229322"/>
                  </a:ext>
                </a:extLst>
              </a:tr>
              <a:tr h="370840">
                <a:tc>
                  <a:txBody>
                    <a:bodyPr/>
                    <a:lstStyle/>
                    <a:p>
                      <a:endParaRPr lang="en-US" sz="240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tc>
                  <a:txBody>
                    <a:bodyPr/>
                    <a:lstStyle/>
                    <a:p>
                      <a:endParaRPr lang="en-US" sz="2400" dirty="0"/>
                    </a:p>
                  </a:txBody>
                  <a:tcPr/>
                </a:tc>
                <a:extLst>
                  <a:ext uri="{0D108BD9-81ED-4DB2-BD59-A6C34878D82A}">
                    <a16:rowId xmlns:a16="http://schemas.microsoft.com/office/drawing/2014/main" val="184196425"/>
                  </a:ext>
                </a:extLst>
              </a:tr>
            </a:tbl>
          </a:graphicData>
        </a:graphic>
      </p:graphicFrame>
    </p:spTree>
    <p:extLst>
      <p:ext uri="{BB962C8B-B14F-4D97-AF65-F5344CB8AC3E}">
        <p14:creationId xmlns:p14="http://schemas.microsoft.com/office/powerpoint/2010/main" val="2939788966"/>
      </p:ext>
    </p:extLst>
  </p:cSld>
  <p:clrMapOvr>
    <a:masterClrMapping/>
  </p:clrMapOvr>
</p:sldLayout>
</file>

<file path=ppt/slideLayouts/slideLayout2.xml><?xml version="1.0" encoding="utf-8"?>
<p:sldLayout xmlns:a="http://schemas.openxmlformats.org/drawingml/2006/main" xmlns:r="http://schemas.openxmlformats.org/officeDocument/2006/relationships" xmlns:p="http://schemas.openxmlformats.org/presentationml/2006/main" type="obj" preserve="1">
  <p:cSld name="Title and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284309" y="960504"/>
            <a:ext cx="8552330" cy="3977017"/>
          </a:xfrm>
        </p:spPr>
        <p:txBody>
          <a:bodyPr/>
          <a:lstStyle>
            <a:lvl1pPr marL="228600" indent="-228600">
              <a:tabLst/>
              <a:defRPr sz="2800"/>
            </a:lvl1pPr>
            <a:lvl2pPr>
              <a:defRPr sz="2800"/>
            </a:lvl2pPr>
            <a:lvl3pPr>
              <a:defRPr sz="2400"/>
            </a:lvl3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38346009"/>
      </p:ext>
    </p:extLst>
  </p:cSld>
  <p:clrMapOvr>
    <a:masterClrMapping/>
  </p:clrMapOvr>
  <p:extLst>
    <p:ext uri="{DCECCB84-F9BA-43D5-87BE-67443E8EF086}">
      <p15:sldGuideLst xmlns:p15="http://schemas.microsoft.com/office/powerpoint/2012/main">
        <p15:guide id="1" orient="horz" pos="1620" userDrawn="1">
          <p15:clr>
            <a:srgbClr val="FBAE40"/>
          </p15:clr>
        </p15:guide>
        <p15:guide id="2" pos="2880" userDrawn="1">
          <p15:clr>
            <a:srgbClr val="FBAE40"/>
          </p15:clr>
        </p15:guide>
      </p15:sldGuideLst>
    </p:ext>
  </p:extLst>
</p:sldLayout>
</file>

<file path=ppt/slideLayouts/slideLayout3.xml><?xml version="1.0" encoding="utf-8"?>
<p:sldLayout xmlns:a="http://schemas.openxmlformats.org/drawingml/2006/main" xmlns:r="http://schemas.openxmlformats.org/officeDocument/2006/relationships" xmlns:p="http://schemas.openxmlformats.org/presentationml/2006/main" type="secHead" preserve="1">
  <p:cSld name="Section Header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722313" y="3305176"/>
            <a:ext cx="7772400" cy="1021556"/>
          </a:xfrm>
        </p:spPr>
        <p:txBody>
          <a:bodyPr anchor="t"/>
          <a:lstStyle>
            <a:lvl1pPr algn="l">
              <a:defRPr sz="3000" b="1" cap="all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722313" y="2180035"/>
            <a:ext cx="7772400" cy="1125140"/>
          </a:xfrm>
        </p:spPr>
        <p:txBody>
          <a:bodyPr anchor="b"/>
          <a:lstStyle>
            <a:lvl1pPr marL="0" indent="0">
              <a:buNone/>
              <a:defRPr sz="1500">
                <a:solidFill>
                  <a:schemeClr val="tx1">
                    <a:tint val="75000"/>
                  </a:schemeClr>
                </a:solidFill>
              </a:defRPr>
            </a:lvl1pPr>
            <a:lvl2pPr marL="342900" indent="0">
              <a:buNone/>
              <a:defRPr sz="1350">
                <a:solidFill>
                  <a:schemeClr val="tx1">
                    <a:tint val="75000"/>
                  </a:schemeClr>
                </a:solidFill>
              </a:defRPr>
            </a:lvl2pPr>
            <a:lvl3pPr marL="685800" indent="0">
              <a:buNone/>
              <a:defRPr sz="1200">
                <a:solidFill>
                  <a:schemeClr val="tx1">
                    <a:tint val="75000"/>
                  </a:schemeClr>
                </a:solidFill>
              </a:defRPr>
            </a:lvl3pPr>
            <a:lvl4pPr marL="10287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4pPr>
            <a:lvl5pPr marL="13716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5pPr>
            <a:lvl6pPr marL="17145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6pPr>
            <a:lvl7pPr marL="20574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7pPr>
            <a:lvl8pPr marL="24003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8pPr>
            <a:lvl9pPr marL="2743200" indent="0">
              <a:buNone/>
              <a:defRPr sz="1050">
                <a:solidFill>
                  <a:schemeClr val="tx1">
                    <a:tint val="75000"/>
                  </a:schemeClr>
                </a:solidFill>
              </a:defRPr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Date Placeholder 3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5" name="Footer Placeholder 4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6" name="Slide Number Placeholder 5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1073069076"/>
      </p:ext>
    </p:extLst>
  </p:cSld>
  <p:clrMapOvr>
    <a:masterClrMapping/>
  </p:clrMapOvr>
</p:sldLayout>
</file>

<file path=ppt/slideLayouts/slideLayout4.xml><?xml version="1.0" encoding="utf-8"?>
<p:sldLayout xmlns:a="http://schemas.openxmlformats.org/drawingml/2006/main" xmlns:r="http://schemas.openxmlformats.org/officeDocument/2006/relationships" xmlns:p="http://schemas.openxmlformats.org/presentationml/2006/main" type="twoObj" preserve="1">
  <p:cSld name="Two Content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r>
              <a:rPr lang="en-US" dirty="0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sz="half" idx="1"/>
          </p:nvPr>
        </p:nvSpPr>
        <p:spPr>
          <a:xfrm>
            <a:off x="315045" y="1200151"/>
            <a:ext cx="4180755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648199" y="1200151"/>
            <a:ext cx="4196123" cy="3737370"/>
          </a:xfrm>
        </p:spPr>
        <p:txBody>
          <a:bodyPr/>
          <a:lstStyle>
            <a:lvl1pPr marL="174625" indent="-174625">
              <a:tabLst/>
              <a:defRPr sz="2800" baseline="0">
                <a:latin typeface="Lato Medium" panose="020F0502020204030203" pitchFamily="34" charset="0"/>
              </a:defRPr>
            </a:lvl1pPr>
            <a:lvl2pPr>
              <a:defRPr sz="1800"/>
            </a:lvl2pPr>
            <a:lvl3pPr>
              <a:defRPr sz="1500"/>
            </a:lvl3pPr>
            <a:lvl4pPr>
              <a:defRPr sz="1350"/>
            </a:lvl4pPr>
            <a:lvl5pPr>
              <a:defRPr sz="1350"/>
            </a:lvl5pPr>
            <a:lvl6pPr>
              <a:defRPr sz="1350"/>
            </a:lvl6pPr>
            <a:lvl7pPr>
              <a:defRPr sz="1350"/>
            </a:lvl7pPr>
            <a:lvl8pPr>
              <a:defRPr sz="1350"/>
            </a:lvl8pPr>
            <a:lvl9pPr>
              <a:defRPr sz="1350"/>
            </a:lvl9pPr>
          </a:lstStyle>
          <a:p>
            <a:pPr lvl="0"/>
            <a:r>
              <a:rPr lang="en-US" dirty="0"/>
              <a:t>Click to edit Master text styles</a:t>
            </a:r>
          </a:p>
          <a:p>
            <a:pPr lvl="1"/>
            <a:r>
              <a:rPr lang="en-US" dirty="0"/>
              <a:t>Second level</a:t>
            </a:r>
          </a:p>
          <a:p>
            <a:pPr lvl="2"/>
            <a:r>
              <a:rPr lang="en-US" dirty="0"/>
              <a:t>Third level</a:t>
            </a:r>
          </a:p>
          <a:p>
            <a:pPr lvl="3"/>
            <a:r>
              <a:rPr lang="en-US" dirty="0"/>
              <a:t>Fourth level</a:t>
            </a:r>
          </a:p>
          <a:p>
            <a:pPr lvl="4"/>
            <a:r>
              <a:rPr lang="en-US" dirty="0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2619886245"/>
      </p:ext>
    </p:extLst>
  </p:cSld>
  <p:clrMapOvr>
    <a:masterClrMapping/>
  </p:clrMapOvr>
</p:sldLayout>
</file>

<file path=ppt/slideLayouts/slideLayout5.xml><?xml version="1.0" encoding="utf-8"?>
<p:sldLayout xmlns:a="http://schemas.openxmlformats.org/drawingml/2006/main" xmlns:r="http://schemas.openxmlformats.org/officeDocument/2006/relationships" xmlns:p="http://schemas.openxmlformats.org/presentationml/2006/main" type="twoTxTwoObj" preserve="1">
  <p:cSld name="Comparis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type="body" idx="1"/>
          </p:nvPr>
        </p:nvSpPr>
        <p:spPr>
          <a:xfrm>
            <a:off x="457200" y="1151335"/>
            <a:ext cx="4040188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sz="half" idx="2"/>
          </p:nvPr>
        </p:nvSpPr>
        <p:spPr>
          <a:xfrm>
            <a:off x="457200" y="1631156"/>
            <a:ext cx="4040188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5" name="Text Placeholder 4"/>
          <p:cNvSpPr>
            <a:spLocks noGrp="1"/>
          </p:cNvSpPr>
          <p:nvPr>
            <p:ph type="body" sz="quarter" idx="3"/>
          </p:nvPr>
        </p:nvSpPr>
        <p:spPr>
          <a:xfrm>
            <a:off x="4645026" y="1151335"/>
            <a:ext cx="4041775" cy="479822"/>
          </a:xfrm>
        </p:spPr>
        <p:txBody>
          <a:bodyPr anchor="b"/>
          <a:lstStyle>
            <a:lvl1pPr marL="0" indent="0">
              <a:buNone/>
              <a:defRPr sz="1800" b="1"/>
            </a:lvl1pPr>
            <a:lvl2pPr marL="342900" indent="0">
              <a:buNone/>
              <a:defRPr sz="1500" b="1"/>
            </a:lvl2pPr>
            <a:lvl3pPr marL="685800" indent="0">
              <a:buNone/>
              <a:defRPr sz="1350" b="1"/>
            </a:lvl3pPr>
            <a:lvl4pPr marL="1028700" indent="0">
              <a:buNone/>
              <a:defRPr sz="1200" b="1"/>
            </a:lvl4pPr>
            <a:lvl5pPr marL="1371600" indent="0">
              <a:buNone/>
              <a:defRPr sz="1200" b="1"/>
            </a:lvl5pPr>
            <a:lvl6pPr marL="1714500" indent="0">
              <a:buNone/>
              <a:defRPr sz="1200" b="1"/>
            </a:lvl6pPr>
            <a:lvl7pPr marL="2057400" indent="0">
              <a:buNone/>
              <a:defRPr sz="1200" b="1"/>
            </a:lvl7pPr>
            <a:lvl8pPr marL="2400300" indent="0">
              <a:buNone/>
              <a:defRPr sz="1200" b="1"/>
            </a:lvl8pPr>
            <a:lvl9pPr marL="2743200" indent="0">
              <a:buNone/>
              <a:defRPr sz="1200" b="1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6" name="Content Placeholder 5"/>
          <p:cNvSpPr>
            <a:spLocks noGrp="1"/>
          </p:cNvSpPr>
          <p:nvPr>
            <p:ph sz="quarter" idx="4"/>
          </p:nvPr>
        </p:nvSpPr>
        <p:spPr>
          <a:xfrm>
            <a:off x="4645026" y="1631156"/>
            <a:ext cx="4041775" cy="2963466"/>
          </a:xfrm>
        </p:spPr>
        <p:txBody>
          <a:bodyPr/>
          <a:lstStyle>
            <a:lvl1pPr>
              <a:defRPr sz="1800"/>
            </a:lvl1pPr>
            <a:lvl2pPr>
              <a:defRPr sz="1500"/>
            </a:lvl2pPr>
            <a:lvl3pPr>
              <a:defRPr sz="1350"/>
            </a:lvl3pPr>
            <a:lvl4pPr>
              <a:defRPr sz="1200"/>
            </a:lvl4pPr>
            <a:lvl5pPr>
              <a:defRPr sz="1200"/>
            </a:lvl5pPr>
            <a:lvl6pPr>
              <a:defRPr sz="1200"/>
            </a:lvl6pPr>
            <a:lvl7pPr>
              <a:defRPr sz="1200"/>
            </a:lvl7pPr>
            <a:lvl8pPr>
              <a:defRPr sz="1200"/>
            </a:lvl8pPr>
            <a:lvl9pPr>
              <a:defRPr sz="12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7" name="Date Placeholder 6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8" name="Footer Placeholder 7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9" name="Slide Number Placeholder 8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535793967"/>
      </p:ext>
    </p:extLst>
  </p:cSld>
  <p:clrMapOvr>
    <a:masterClrMapping/>
  </p:clrMapOvr>
</p:sldLayout>
</file>

<file path=ppt/slideLayouts/slideLayout6.xml><?xml version="1.0" encoding="utf-8"?>
<p:sldLayout xmlns:a="http://schemas.openxmlformats.org/drawingml/2006/main" xmlns:r="http://schemas.openxmlformats.org/officeDocument/2006/relationships" xmlns:p="http://schemas.openxmlformats.org/presentationml/2006/main" type="titleOnly" preserve="1">
  <p:cSld name="Title Only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/>
        <p:txBody>
          <a:bodyPr/>
          <a:lstStyle>
            <a:lvl1pPr>
              <a:defRPr baseline="0">
                <a:latin typeface="Lato Semibold" panose="020F0502020204030203" pitchFamily="34" charset="0"/>
              </a:defRPr>
            </a:lvl1pPr>
          </a:lstStyle>
          <a:p>
            <a:r>
              <a:rPr lang="en-US" dirty="0"/>
              <a:t>Click to edit Master title style</a:t>
            </a:r>
          </a:p>
        </p:txBody>
      </p:sp>
      <p:sp>
        <p:nvSpPr>
          <p:cNvPr id="3" name="Date Placeholder 2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4" name="Footer Placeholder 3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5" name="Slide Number Placeholder 4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472721253"/>
      </p:ext>
    </p:extLst>
  </p:cSld>
  <p:clrMapOvr>
    <a:masterClrMapping/>
  </p:clrMapOvr>
</p:sldLayout>
</file>

<file path=ppt/slideLayouts/slideLayout7.xml><?xml version="1.0" encoding="utf-8"?>
<p:sldLayout xmlns:a="http://schemas.openxmlformats.org/drawingml/2006/main" xmlns:r="http://schemas.openxmlformats.org/officeDocument/2006/relationships" xmlns:p="http://schemas.openxmlformats.org/presentationml/2006/main" type="blank" preserve="1">
  <p:cSld name="Blank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Date Placeholder 1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3" name="Footer Placeholder 2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4" name="Slide Number Placeholder 3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2130901097"/>
      </p:ext>
    </p:extLst>
  </p:cSld>
  <p:clrMapOvr>
    <a:masterClrMapping/>
  </p:clrMapOvr>
</p:sldLayout>
</file>

<file path=ppt/slideLayouts/slideLayout8.xml><?xml version="1.0" encoding="utf-8"?>
<p:sldLayout xmlns:a="http://schemas.openxmlformats.org/drawingml/2006/main" xmlns:r="http://schemas.openxmlformats.org/officeDocument/2006/relationships" xmlns:p="http://schemas.openxmlformats.org/presentationml/2006/main" type="objTx" preserve="1">
  <p:cSld name="Content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457201" y="204787"/>
            <a:ext cx="3008313" cy="871538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>
          <a:xfrm>
            <a:off x="3575050" y="204788"/>
            <a:ext cx="5111750" cy="4389835"/>
          </a:xfrm>
        </p:spPr>
        <p:txBody>
          <a:bodyPr/>
          <a:lstStyle>
            <a:lvl1pPr>
              <a:defRPr sz="2400"/>
            </a:lvl1pPr>
            <a:lvl2pPr>
              <a:defRPr sz="2100"/>
            </a:lvl2pPr>
            <a:lvl3pPr>
              <a:defRPr sz="1800"/>
            </a:lvl3pPr>
            <a:lvl4pPr>
              <a:defRPr sz="1500"/>
            </a:lvl4pPr>
            <a:lvl5pPr>
              <a:defRPr sz="1500"/>
            </a:lvl5pPr>
            <a:lvl6pPr>
              <a:defRPr sz="1500"/>
            </a:lvl6pPr>
            <a:lvl7pPr>
              <a:defRPr sz="1500"/>
            </a:lvl7pPr>
            <a:lvl8pPr>
              <a:defRPr sz="1500"/>
            </a:lvl8pPr>
            <a:lvl9pPr>
              <a:defRPr sz="1500"/>
            </a:lvl9pPr>
          </a:lstStyle>
          <a:p>
            <a:pPr lvl="0"/>
            <a:r>
              <a:rPr lang="en-US"/>
              <a:t>Click to edit Master text styles</a:t>
            </a:r>
          </a:p>
          <a:p>
            <a:pPr lvl="1"/>
            <a:r>
              <a:rPr lang="en-US"/>
              <a:t>Second level</a:t>
            </a:r>
          </a:p>
          <a:p>
            <a:pPr lvl="2"/>
            <a:r>
              <a:rPr lang="en-US"/>
              <a:t>Third level</a:t>
            </a:r>
          </a:p>
          <a:p>
            <a:pPr lvl="3"/>
            <a:r>
              <a:rPr lang="en-US"/>
              <a:t>Fourth level</a:t>
            </a:r>
          </a:p>
          <a:p>
            <a:pPr lvl="4"/>
            <a:r>
              <a:rPr lang="en-US"/>
              <a:t>Fifth level</a:t>
            </a:r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457201" y="1076326"/>
            <a:ext cx="3008313" cy="351829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40895647"/>
      </p:ext>
    </p:extLst>
  </p:cSld>
  <p:clrMapOvr>
    <a:masterClrMapping/>
  </p:clrMapOvr>
</p:sldLayout>
</file>

<file path=ppt/slideLayouts/slideLayout9.xml><?xml version="1.0" encoding="utf-8"?>
<p:sldLayout xmlns:a="http://schemas.openxmlformats.org/drawingml/2006/main" xmlns:r="http://schemas.openxmlformats.org/officeDocument/2006/relationships" xmlns:p="http://schemas.openxmlformats.org/presentationml/2006/main" type="picTx" preserve="1">
  <p:cSld name="Picture with Caption"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1792288" y="3600450"/>
            <a:ext cx="5486400" cy="425054"/>
          </a:xfrm>
        </p:spPr>
        <p:txBody>
          <a:bodyPr anchor="b"/>
          <a:lstStyle>
            <a:lvl1pPr algn="l">
              <a:defRPr sz="1500" b="1"/>
            </a:lvl1pPr>
          </a:lstStyle>
          <a:p>
            <a:r>
              <a:rPr lang="en-US"/>
              <a:t>Click to edit Master title style</a:t>
            </a:r>
          </a:p>
        </p:txBody>
      </p:sp>
      <p:sp>
        <p:nvSpPr>
          <p:cNvPr id="3" name="Picture Placeholder 2"/>
          <p:cNvSpPr>
            <a:spLocks noGrp="1"/>
          </p:cNvSpPr>
          <p:nvPr>
            <p:ph type="pic" idx="1"/>
          </p:nvPr>
        </p:nvSpPr>
        <p:spPr>
          <a:xfrm>
            <a:off x="1792288" y="459581"/>
            <a:ext cx="5486400" cy="3086100"/>
          </a:xfrm>
        </p:spPr>
        <p:txBody>
          <a:bodyPr/>
          <a:lstStyle>
            <a:lvl1pPr marL="0" indent="0">
              <a:buNone/>
              <a:defRPr sz="2400"/>
            </a:lvl1pPr>
            <a:lvl2pPr marL="342900" indent="0">
              <a:buNone/>
              <a:defRPr sz="2100"/>
            </a:lvl2pPr>
            <a:lvl3pPr marL="685800" indent="0">
              <a:buNone/>
              <a:defRPr sz="1800"/>
            </a:lvl3pPr>
            <a:lvl4pPr marL="1028700" indent="0">
              <a:buNone/>
              <a:defRPr sz="1500"/>
            </a:lvl4pPr>
            <a:lvl5pPr marL="1371600" indent="0">
              <a:buNone/>
              <a:defRPr sz="1500"/>
            </a:lvl5pPr>
            <a:lvl6pPr marL="1714500" indent="0">
              <a:buNone/>
              <a:defRPr sz="1500"/>
            </a:lvl6pPr>
            <a:lvl7pPr marL="2057400" indent="0">
              <a:buNone/>
              <a:defRPr sz="1500"/>
            </a:lvl7pPr>
            <a:lvl8pPr marL="2400300" indent="0">
              <a:buNone/>
              <a:defRPr sz="1500"/>
            </a:lvl8pPr>
            <a:lvl9pPr marL="2743200" indent="0">
              <a:buNone/>
              <a:defRPr sz="1500"/>
            </a:lvl9pPr>
          </a:lstStyle>
          <a:p>
            <a:endParaRPr lang="en-US"/>
          </a:p>
        </p:txBody>
      </p:sp>
      <p:sp>
        <p:nvSpPr>
          <p:cNvPr id="4" name="Text Placeholder 3"/>
          <p:cNvSpPr>
            <a:spLocks noGrp="1"/>
          </p:cNvSpPr>
          <p:nvPr>
            <p:ph type="body" sz="half" idx="2"/>
          </p:nvPr>
        </p:nvSpPr>
        <p:spPr>
          <a:xfrm>
            <a:off x="1792288" y="4025503"/>
            <a:ext cx="5486400" cy="603647"/>
          </a:xfrm>
        </p:spPr>
        <p:txBody>
          <a:bodyPr/>
          <a:lstStyle>
            <a:lvl1pPr marL="0" indent="0">
              <a:buNone/>
              <a:defRPr sz="1050"/>
            </a:lvl1pPr>
            <a:lvl2pPr marL="342900" indent="0">
              <a:buNone/>
              <a:defRPr sz="900"/>
            </a:lvl2pPr>
            <a:lvl3pPr marL="685800" indent="0">
              <a:buNone/>
              <a:defRPr sz="750"/>
            </a:lvl3pPr>
            <a:lvl4pPr marL="1028700" indent="0">
              <a:buNone/>
              <a:defRPr sz="675"/>
            </a:lvl4pPr>
            <a:lvl5pPr marL="1371600" indent="0">
              <a:buNone/>
              <a:defRPr sz="675"/>
            </a:lvl5pPr>
            <a:lvl6pPr marL="1714500" indent="0">
              <a:buNone/>
              <a:defRPr sz="675"/>
            </a:lvl6pPr>
            <a:lvl7pPr marL="2057400" indent="0">
              <a:buNone/>
              <a:defRPr sz="675"/>
            </a:lvl7pPr>
            <a:lvl8pPr marL="2400300" indent="0">
              <a:buNone/>
              <a:defRPr sz="675"/>
            </a:lvl8pPr>
            <a:lvl9pPr marL="2743200" indent="0">
              <a:buNone/>
              <a:defRPr sz="675"/>
            </a:lvl9pPr>
          </a:lstStyle>
          <a:p>
            <a:pPr lvl="0"/>
            <a:r>
              <a:rPr lang="en-US"/>
              <a:t>Click to edit Master text styles</a:t>
            </a:r>
          </a:p>
        </p:txBody>
      </p:sp>
      <p:sp>
        <p:nvSpPr>
          <p:cNvPr id="5" name="Date Placeholder 4"/>
          <p:cNvSpPr>
            <a:spLocks noGrp="1"/>
          </p:cNvSpPr>
          <p:nvPr>
            <p:ph type="dt" sz="half" idx="10"/>
          </p:nvPr>
        </p:nvSpPr>
        <p:spPr>
          <a:xfrm>
            <a:off x="457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241EB5C9-1307-BA42-ABA2-0BC069CD8E7F}" type="datetimeFigureOut">
              <a:rPr lang="en-US" smtClean="0"/>
              <a:t>2/24/25</a:t>
            </a:fld>
            <a:endParaRPr lang="en-US"/>
          </a:p>
        </p:txBody>
      </p:sp>
      <p:sp>
        <p:nvSpPr>
          <p:cNvPr id="6" name="Footer Placeholder 5"/>
          <p:cNvSpPr>
            <a:spLocks noGrp="1"/>
          </p:cNvSpPr>
          <p:nvPr>
            <p:ph type="ftr" sz="quarter" idx="11"/>
          </p:nvPr>
        </p:nvSpPr>
        <p:spPr>
          <a:xfrm>
            <a:off x="3124200" y="4767263"/>
            <a:ext cx="2895600" cy="273844"/>
          </a:xfrm>
          <a:prstGeom prst="rect">
            <a:avLst/>
          </a:prstGeom>
        </p:spPr>
        <p:txBody>
          <a:bodyPr/>
          <a:lstStyle/>
          <a:p>
            <a:endParaRPr lang="en-US"/>
          </a:p>
        </p:txBody>
      </p:sp>
      <p:sp>
        <p:nvSpPr>
          <p:cNvPr id="7" name="Slide Number Placeholder 6"/>
          <p:cNvSpPr>
            <a:spLocks noGrp="1"/>
          </p:cNvSpPr>
          <p:nvPr>
            <p:ph type="sldNum" sz="quarter" idx="12"/>
          </p:nvPr>
        </p:nvSpPr>
        <p:spPr>
          <a:xfrm>
            <a:off x="6553200" y="4767263"/>
            <a:ext cx="2133600" cy="273844"/>
          </a:xfrm>
          <a:prstGeom prst="rect">
            <a:avLst/>
          </a:prstGeom>
        </p:spPr>
        <p:txBody>
          <a:bodyPr/>
          <a:lstStyle/>
          <a:p>
            <a:fld id="{C5EF2332-01BF-834F-8236-50238282D533}" type="slidenum">
              <a:rPr lang="en-US" smtClean="0"/>
              <a:t>‹#›</a:t>
            </a:fld>
            <a:endParaRPr lang="en-US"/>
          </a:p>
        </p:txBody>
      </p:sp>
    </p:spTree>
    <p:extLst>
      <p:ext uri="{BB962C8B-B14F-4D97-AF65-F5344CB8AC3E}">
        <p14:creationId xmlns:p14="http://schemas.microsoft.com/office/powerpoint/2010/main" val="3566899855"/>
      </p:ext>
    </p:extLst>
  </p:cSld>
  <p:clrMapOvr>
    <a:masterClrMapping/>
  </p:clrMapOvr>
</p:sldLayout>
</file>

<file path=ppt/slideMasters/_rels/slideMaster1.xml.rels><?xml version="1.0" encoding="UTF-8"?><Relationships xmlns="http://schemas.openxmlformats.org/package/2006/relationships"><Relationship Id="rId8" Target="../slideLayouts/slideLayout8.xml" Type="http://schemas.openxmlformats.org/officeDocument/2006/relationships/slideLayout" /><Relationship Id="rId13" Target="../theme/theme1.xml" Type="http://schemas.openxmlformats.org/officeDocument/2006/relationships/theme" /><Relationship Id="rId3" Target="../slideLayouts/slideLayout3.xml" Type="http://schemas.openxmlformats.org/officeDocument/2006/relationships/slideLayout" /><Relationship Id="rId7" Target="../slideLayouts/slideLayout7.xml" Type="http://schemas.openxmlformats.org/officeDocument/2006/relationships/slideLayout" /><Relationship Id="rId12" Target="../slideLayouts/slideLayout12.xml" Type="http://schemas.openxmlformats.org/officeDocument/2006/relationships/slideLayout" /><Relationship Id="rId2" Target="../slideLayouts/slideLayout2.xml" Type="http://schemas.openxmlformats.org/officeDocument/2006/relationships/slideLayout" /><Relationship Id="rId1" Target="../slideLayouts/slideLayout1.xml" Type="http://schemas.openxmlformats.org/officeDocument/2006/relationships/slideLayout" /><Relationship Id="rId6" Target="../slideLayouts/slideLayout6.xml" Type="http://schemas.openxmlformats.org/officeDocument/2006/relationships/slideLayout" /><Relationship Id="rId11" Target="../slideLayouts/slideLayout11.xml" Type="http://schemas.openxmlformats.org/officeDocument/2006/relationships/slideLayout" /><Relationship Id="rId5" Target="../slideLayouts/slideLayout5.xml" Type="http://schemas.openxmlformats.org/officeDocument/2006/relationships/slideLayout" /><Relationship Id="rId10" Target="../slideLayouts/slideLayout10.xml" Type="http://schemas.openxmlformats.org/officeDocument/2006/relationships/slideLayout" /><Relationship Id="rId4" Target="../slideLayouts/slideLayout4.xml" Type="http://schemas.openxmlformats.org/officeDocument/2006/relationships/slideLayout" /><Relationship Id="rId9" Target="../slideLayouts/slideLayout9.xml" Type="http://schemas.openxmlformats.org/officeDocument/2006/relationships/slideLayout" /></Relationships>
</file>

<file path=ppt/slideMasters/slideMaster1.xml><?xml version="1.0" encoding="utf-8"?>
<p:sldMaster xmlns:a="http://schemas.openxmlformats.org/drawingml/2006/main" xmlns:p="http://schemas.openxmlformats.org/presentationml/2006/main" xmlns:r="http://schemas.openxmlformats.org/officeDocument/2006/relationships">
  <p:cSld>
    <p:bg>
      <p:bgRef idx="1001">
        <a:schemeClr val="bg1"/>
      </p:bgRef>
    </p:bg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Placeholder 1"/>
          <p:cNvSpPr>
            <a:spLocks noGrp="1"/>
          </p:cNvSpPr>
          <p:nvPr>
            <p:ph type="title"/>
          </p:nvPr>
        </p:nvSpPr>
        <p:spPr>
          <a:xfrm>
            <a:off x="457200" y="205979"/>
            <a:ext cx="8229600" cy="716105"/>
          </a:xfrm>
          <a:prstGeom prst="rect">
            <a:avLst/>
          </a:prstGeom>
        </p:spPr>
        <p:txBody>
          <a:bodyPr anchor="ctr" bIns="45720" lIns="91440" rIns="91440" rtlCol="0" tIns="45720" vert="horz">
            <a:normAutofit/>
          </a:bodyPr>
          <a:lstStyle/>
          <a:p>
            <a:r>
              <a:rPr dirty="0" lang="en-US"/>
              <a:t>Click to edit Master title style</a:t>
            </a:r>
          </a:p>
        </p:txBody>
      </p:sp>
      <p:sp>
        <p:nvSpPr>
          <p:cNvPr id="3" name="Text Placeholder 2"/>
          <p:cNvSpPr>
            <a:spLocks noGrp="1"/>
          </p:cNvSpPr>
          <p:nvPr>
            <p:ph idx="1" type="body"/>
          </p:nvPr>
        </p:nvSpPr>
        <p:spPr>
          <a:xfrm>
            <a:off x="457200" y="998924"/>
            <a:ext cx="8229600" cy="3938597"/>
          </a:xfrm>
          <a:prstGeom prst="rect">
            <a:avLst/>
          </a:prstGeom>
        </p:spPr>
        <p:txBody>
          <a:bodyPr bIns="45720" lIns="91440" rIns="91440" rtlCol="0" tIns="45720" vert="horz">
            <a:normAutofit/>
          </a:bodyPr>
          <a:lstStyle/>
          <a:p>
            <a:pPr lvl="0"/>
            <a:r>
              <a:rPr dirty="0" lang="en-US"/>
              <a:t>Click to edit Master text styles</a:t>
            </a:r>
          </a:p>
          <a:p>
            <a:pPr lvl="1"/>
            <a:r>
              <a:rPr dirty="0" lang="en-US"/>
              <a:t>Second level</a:t>
            </a:r>
          </a:p>
          <a:p>
            <a:pPr lvl="2"/>
            <a:r>
              <a:rPr dirty="0" lang="en-US"/>
              <a:t>Third level</a:t>
            </a:r>
          </a:p>
          <a:p>
            <a:pPr lvl="3"/>
            <a:r>
              <a:rPr dirty="0" lang="en-US"/>
              <a:t>Fourth level</a:t>
            </a:r>
          </a:p>
          <a:p>
            <a:pPr lvl="4"/>
            <a:r>
              <a:rPr dirty="0" lang="en-US"/>
              <a:t>Fifth level</a:t>
            </a:r>
          </a:p>
        </p:txBody>
      </p:sp>
    </p:spTree>
    <p:extLst>
      <p:ext uri="{BB962C8B-B14F-4D97-AF65-F5344CB8AC3E}">
        <p14:creationId xmlns:p14="http://schemas.microsoft.com/office/powerpoint/2010/main" val="3676200875"/>
      </p:ext>
    </p:extLst>
  </p:cSld>
  <p:clrMap accent1="accent1" accent2="accent2" accent3="accent3" accent4="accent4" accent5="accent5" accent6="accent6" bg1="lt1" bg2="lt2" folHlink="folHlink" hlink="hlink" tx1="dk1" tx2="dk2"/>
  <p:sldLayoutIdLst>
    <p:sldLayoutId id="2147483649" r:id="rId1"/>
    <p:sldLayoutId id="2147483650" r:id="rId2"/>
    <p:sldLayoutId id="2147483651" r:id="rId3"/>
    <p:sldLayoutId id="2147483652" r:id="rId4"/>
    <p:sldLayoutId id="2147483653" r:id="rId5"/>
    <p:sldLayoutId id="2147483654" r:id="rId6"/>
    <p:sldLayoutId id="2147483655" r:id="rId7"/>
    <p:sldLayoutId id="2147483656" r:id="rId8"/>
    <p:sldLayoutId id="2147483657" r:id="rId9"/>
    <p:sldLayoutId id="2147483658" r:id="rId10"/>
    <p:sldLayoutId id="2147483659" r:id="rId11"/>
    <p:sldLayoutId id="2147483660" r:id="rId12"/>
  </p:sldLayoutIdLst>
  <p:txStyles>
    <p:titleStyle>
      <a:lvl1pPr algn="ctr" defTabSz="342900" eaLnBrk="1" hangingPunct="1" latinLnBrk="0" rtl="0">
        <a:spcBef>
          <a:spcPct val="0"/>
        </a:spcBef>
        <a:buNone/>
        <a:defRPr baseline="0" kern="1200" sz="3300">
          <a:solidFill>
            <a:schemeClr val="tx1"/>
          </a:solidFill>
          <a:latin charset="0" panose="020F0502020204030203" pitchFamily="34" typeface="Lato Semibold"/>
          <a:ea typeface="+mj-ea"/>
          <a:cs typeface="+mj-cs"/>
        </a:defRPr>
      </a:lvl1pPr>
    </p:titleStyle>
    <p:bodyStyle>
      <a:lvl1pPr algn="l" defTabSz="342900" eaLnBrk="1" hangingPunct="1" indent="-342900" latinLnBrk="0" marL="342900" rtl="0">
        <a:spcBef>
          <a:spcPct val="20000"/>
        </a:spcBef>
        <a:buFont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1pPr>
      <a:lvl2pPr algn="l" defTabSz="342900" eaLnBrk="1" hangingPunct="1" indent="-342900" latinLnBrk="0" marL="685800" rtl="0">
        <a:spcBef>
          <a:spcPct val="20000"/>
        </a:spcBef>
        <a:buFont charset="0" panose="020B0604020202020204" pitchFamily="34" typeface="Arial"/>
        <a:buChar char="•"/>
        <a:defRPr baseline="0" kern="1200" sz="2400">
          <a:solidFill>
            <a:schemeClr val="tx1"/>
          </a:solidFill>
          <a:latin charset="0" panose="020F0502020204030203" pitchFamily="34" typeface="Lato Medium"/>
          <a:ea typeface="+mn-ea"/>
          <a:cs typeface="+mn-cs"/>
        </a:defRPr>
      </a:lvl2pPr>
      <a:lvl3pPr algn="l" defTabSz="342900" eaLnBrk="1" hangingPunct="1" indent="-342900" latinLnBrk="0" marL="1028700" rtl="0">
        <a:spcBef>
          <a:spcPct val="20000"/>
        </a:spcBef>
        <a:buFont typeface="Arial"/>
        <a:buChar char="•"/>
        <a:defRPr kern="1200" sz="240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indent="-342900" latinLnBrk="0" marL="1371600" rtl="0">
        <a:spcBef>
          <a:spcPct val="20000"/>
        </a:spcBef>
        <a:buFont typeface="Arial"/>
        <a:buChar char="–"/>
        <a:defRPr kern="1200" sz="240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indent="-342900" latinLnBrk="0" marL="1714500" rtl="0">
        <a:spcBef>
          <a:spcPct val="20000"/>
        </a:spcBef>
        <a:buFont typeface="Arial"/>
        <a:buChar char="»"/>
        <a:defRPr kern="1200" sz="150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indent="-342900" latinLnBrk="0" marL="20574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indent="-342900" latinLnBrk="0" marL="24003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indent="-342900" latinLnBrk="0" marL="27432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indent="-342900" latinLnBrk="0" marL="3086100" rtl="0">
        <a:spcBef>
          <a:spcPct val="20000"/>
        </a:spcBef>
        <a:buFont typeface="Arial"/>
        <a:buChar char="•"/>
        <a:defRPr kern="1200" sz="1500">
          <a:solidFill>
            <a:schemeClr val="tx1"/>
          </a:solidFill>
          <a:latin typeface="+mn-lt"/>
          <a:ea typeface="+mn-ea"/>
          <a:cs typeface="+mn-cs"/>
        </a:defRPr>
      </a:lvl9pPr>
    </p:bodyStyle>
    <p:otherStyle>
      <a:defPPr>
        <a:defRPr lang="en-US"/>
      </a:defPPr>
      <a:lvl1pPr algn="l" defTabSz="342900" eaLnBrk="1" hangingPunct="1" latinLnBrk="0" marL="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1pPr>
      <a:lvl2pPr algn="l" defTabSz="342900" eaLnBrk="1" hangingPunct="1" latinLnBrk="0" marL="3429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2pPr>
      <a:lvl3pPr algn="l" defTabSz="342900" eaLnBrk="1" hangingPunct="1" latinLnBrk="0" marL="6858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3pPr>
      <a:lvl4pPr algn="l" defTabSz="342900" eaLnBrk="1" hangingPunct="1" latinLnBrk="0" marL="10287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4pPr>
      <a:lvl5pPr algn="l" defTabSz="342900" eaLnBrk="1" hangingPunct="1" latinLnBrk="0" marL="13716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5pPr>
      <a:lvl6pPr algn="l" defTabSz="342900" eaLnBrk="1" hangingPunct="1" latinLnBrk="0" marL="17145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6pPr>
      <a:lvl7pPr algn="l" defTabSz="342900" eaLnBrk="1" hangingPunct="1" latinLnBrk="0" marL="20574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7pPr>
      <a:lvl8pPr algn="l" defTabSz="342900" eaLnBrk="1" hangingPunct="1" latinLnBrk="0" marL="24003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8pPr>
      <a:lvl9pPr algn="l" defTabSz="342900" eaLnBrk="1" hangingPunct="1" latinLnBrk="0" marL="2743200" rtl="0">
        <a:defRPr kern="1200" sz="1350">
          <a:solidFill>
            <a:schemeClr val="tx1"/>
          </a:solidFill>
          <a:latin typeface="+mn-lt"/>
          <a:ea typeface="+mn-ea"/>
          <a:cs typeface="+mn-cs"/>
        </a:defRPr>
      </a:lvl9pPr>
    </p:otherStyle>
  </p:txStyles>
  <p:extLst>
    <p:ext uri="{27BBF7A9-308A-43DC-89C8-2F10F3537804}">
      <p15:sldGuideLst xmlns:p15="http://schemas.microsoft.com/office/powerpoint/2012/main">
        <p15:guide id="1" orient="horz" pos="1620" userDrawn="1">
          <p15:clr>
            <a:srgbClr val="F26B43"/>
          </p15:clr>
        </p15:guide>
        <p15:guide id="2" pos="2880" userDrawn="1">
          <p15:clr>
            <a:srgbClr val="F26B43"/>
          </p15:clr>
        </p15:guide>
      </p15:sldGuideLst>
    </p:ext>
  </p:extLst>
</p:sldMaster>
</file>

<file path=ppt/slides/_rels/slide1.xml.rels><?xml version="1.0" encoding="UTF-8"?><Relationships xmlns="http://schemas.openxmlformats.org/package/2006/relationships"><Relationship Id="rId1" Type="http://schemas.openxmlformats.org/officeDocument/2006/relationships/slideLayout" Target="../slideLayouts/slideLayout1.xml" /></Relationships>
</file>

<file path=ppt/slides/_rels/slide10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1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2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15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/Relationships>
</file>

<file path=ppt/slides/_rels/slide16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2.png" /></Relationships>
</file>

<file path=ppt/slides/_rels/slide17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3" Type="http://schemas.openxmlformats.org/officeDocument/2006/relationships/image" Target="../media/image2.png" /><Relationship Id="rId2" Type="http://schemas.openxmlformats.org/officeDocument/2006/relationships/image" Target="../media/image3.png" /></Relationships>
</file>

<file path=ppt/slides/_rels/slide2.xml.rels><?xml version="1.0" encoding="UTF-8"?><Relationships xmlns="http://schemas.openxmlformats.org/package/2006/relationships"><Relationship Id="rId1" Type="http://schemas.openxmlformats.org/officeDocument/2006/relationships/slideLayout" Target="../slideLayouts/slideLayout4.xml" /><Relationship Id="rId2" Type="http://schemas.openxmlformats.org/officeDocument/2006/relationships/image" Target="../media/image1.png" /></Relationships>
</file>

<file path=ppt/slides/_rels/slide3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4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5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6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7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8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_rels/slide9.xml.rels><?xml version="1.0" encoding="UTF-8"?><Relationships xmlns="http://schemas.openxmlformats.org/package/2006/relationships"><Relationship Id="rId1" Type="http://schemas.openxmlformats.org/officeDocument/2006/relationships/slideLayout" Target="../slideLayouts/slideLayout2.xml" /></Relationships>
</file>

<file path=ppt/slides/slide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ctrTitle"/>
          </p:nvPr>
        </p:nvSpPr>
        <p:spPr>
          <a:xfrm>
            <a:off x="685800" y="1597819"/>
            <a:ext cx="7772400" cy="1102519"/>
          </a:xfrm>
        </p:spPr>
        <p:txBody>
          <a:bodyPr/>
          <a:lstStyle/>
          <a:p>
            <a:pPr lvl="0" indent="0" marL="0">
              <a:buNone/>
            </a:pPr>
            <a:r>
              <a:rPr/>
              <a:t>Stomach Cancer and CDH1 Gene</a:t>
            </a:r>
          </a:p>
        </p:txBody>
      </p:sp>
      <p:sp>
        <p:nvSpPr>
          <p:cNvPr id="3" name="Subtitle 2"/>
          <p:cNvSpPr>
            <a:spLocks noGrp="1"/>
          </p:cNvSpPr>
          <p:nvPr>
            <p:ph idx="1" type="subTitle"/>
          </p:nvPr>
        </p:nvSpPr>
        <p:spPr>
          <a:xfrm>
            <a:off x="1371600" y="2914650"/>
            <a:ext cx="6400800" cy="1314450"/>
          </a:xfrm>
        </p:spPr>
        <p:txBody>
          <a:bodyPr/>
          <a:lstStyle/>
          <a:p>
            <a:pPr lvl="0" indent="0" marL="0">
              <a:buNone/>
            </a:pPr>
            <a:br/>
            <a:br/>
          </a:p>
        </p:txBody>
      </p:sp>
    </p:spTree>
  </p:cSld>
</p:sld>
</file>

<file path=ppt/slides/slide10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Inherited condition in which an altered copy of the CDH1 gene is passed from generation to generation</a:t>
            </a:r>
          </a:p>
          <a:p>
            <a:pPr lvl="0" indent="0" marL="0">
              <a:buNone/>
            </a:pPr>
            <a:r>
              <a:rPr/>
              <a:t>Presence of the gene can be detected by genetic testing</a:t>
            </a:r>
          </a:p>
          <a:p>
            <a:pPr lvl="0" indent="0" marL="0">
              <a:buNone/>
            </a:pPr>
            <a:r>
              <a:rPr/>
              <a:t>Affected person can pass the gene to (on average) half of their children</a:t>
            </a:r>
          </a:p>
          <a:p>
            <a:pPr lvl="0" indent="0" marL="0">
              <a:buNone/>
            </a:pPr>
            <a:r>
              <a:rPr/>
              <a:t>Affected persons carry the CDH1</a:t>
            </a:r>
          </a:p>
        </p:txBody>
      </p:sp>
    </p:spTree>
  </p:cSld>
</p:sld>
</file>

<file path=ppt/slides/slide11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Affected individuals have microscopic cancers beginning to form in the top layer of the stomach at an early age</a:t>
            </a:r>
          </a:p>
          <a:p>
            <a:pPr lvl="0" indent="0" marL="0">
              <a:buNone/>
            </a:pPr>
            <a:r>
              <a:rPr/>
              <a:t>Majority of affected individuals will develop visible cancer by age 40</a:t>
            </a:r>
          </a:p>
          <a:p>
            <a:pPr lvl="0" indent="0" marL="0">
              <a:buNone/>
            </a:pPr>
            <a:r>
              <a:rPr/>
              <a:t>By age 80, 70% of men and 56-83% of women are estimated to be at risk to develop visible cancer however some recent studies place this risk at 50%/33%</a:t>
            </a:r>
          </a:p>
        </p:txBody>
      </p:sp>
    </p:spTree>
  </p:cSld>
</p:sld>
</file>

<file path=ppt/slides/slide1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CDH1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CDH1 carriers with visible cancer are termed “clinically apparent”</a:t>
            </a:r>
          </a:p>
          <a:p>
            <a:pPr lvl="0" indent="0" marL="0">
              <a:buNone/>
            </a:pPr>
            <a:r>
              <a:rPr/>
              <a:t>CDH1 carriers with clinically apparent cancers which are large enough to cause symptoms generally are likely to have spread to lymph nodes at the time of diagnosis</a:t>
            </a:r>
          </a:p>
        </p:txBody>
      </p:sp>
    </p:spTree>
  </p:cSld>
</p:sld>
</file>

<file path=ppt/slides/slide1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Recommended for CDH1 carriers between ages 18-40</a:t>
            </a:r>
          </a:p>
          <a:p>
            <a:pPr lvl="0"/>
            <a:r>
              <a:rPr/>
              <a:t>Cancer rarely is found to have spread to lymph nodes</a:t>
            </a:r>
          </a:p>
          <a:p>
            <a:pPr lvl="0"/>
            <a:r>
              <a:rPr/>
              <a:t>Requires removing all of stomach tissue</a:t>
            </a:r>
          </a:p>
        </p:txBody>
      </p:sp>
    </p:spTree>
  </p:cSld>
</p:sld>
</file>

<file path=ppt/slides/slide1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CH1 and Family History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CDH1 mutation and a family history of gastric cancer who undergo preventive total gastrectomy, 90% have early stages of gastric cancer</a:t>
            </a:r>
          </a:p>
          <a:p>
            <a:pPr lvl="0" indent="0" marL="0">
              <a:buNone/>
            </a:pPr>
            <a:r>
              <a:rPr/>
              <a:t>Among patients with CDH1 mutation without a family history of gastric cancer, 2 out of 3 (67%) are estimated to have early stages of gastric cancer</a:t>
            </a:r>
          </a:p>
        </p:txBody>
      </p:sp>
    </p:spTree>
  </p:cSld>
</p:sld>
</file>

<file path=ppt/slides/slide1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Treatment options for CDH1 Carriers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Total Gastrectomy</a:t>
            </a:r>
          </a:p>
          <a:p>
            <a:pPr lvl="0"/>
            <a:r>
              <a:rPr/>
              <a:t>Surgical removal of all of stomach</a:t>
            </a:r>
          </a:p>
          <a:p>
            <a:pPr lvl="0"/>
            <a:r>
              <a:rPr/>
              <a:t>Permanent alteration in eating</a:t>
            </a:r>
          </a:p>
          <a:p>
            <a:pPr lvl="0"/>
            <a:r>
              <a:rPr/>
              <a:t>Requires Small Frequent meals</a:t>
            </a:r>
          </a:p>
          <a:p>
            <a:pPr lvl="0"/>
            <a:r>
              <a:rPr/>
              <a:t>Feeding jejunostomy (temporary)</a:t>
            </a:r>
          </a:p>
        </p:txBody>
      </p:sp>
      <p:sp>
        <p:nvSpPr>
          <p:cNvPr id="4" name="Content Placeholder 3"/>
          <p:cNvSpPr>
            <a:spLocks noGrp="1"/>
          </p:cNvSpPr>
          <p:nvPr>
            <p:ph idx="2" sz="half"/>
          </p:nvPr>
        </p:nvSpPr>
        <p:spPr/>
        <p:txBody>
          <a:bodyPr/>
          <a:lstStyle/>
          <a:p>
            <a:pPr lvl="0" indent="0" marL="0">
              <a:buNone/>
            </a:pPr>
            <a:r>
              <a:rPr b="1"/>
              <a:t>Surveillance</a:t>
            </a:r>
          </a:p>
          <a:p>
            <a:pPr lvl="0"/>
            <a:r>
              <a:rPr/>
              <a:t>Endoscopy every 6-12 months</a:t>
            </a:r>
          </a:p>
          <a:p>
            <a:pPr lvl="0"/>
            <a:r>
              <a:rPr/>
              <a:t>Unknown how long this is required.</a:t>
            </a:r>
          </a:p>
        </p:txBody>
      </p:sp>
    </p:spTree>
  </p:cSld>
</p:sld>
</file>

<file path=ppt/slides/slide1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 sz="half"/>
          </p:nvPr>
        </p:nvSpPr>
        <p:spPr/>
        <p:txBody>
          <a:bodyPr/>
          <a:lstStyle/>
          <a:p>
            <a:pPr lvl="0"/>
            <a:r>
              <a:rPr/>
              <a:t>Removes all of the stomach</a:t>
            </a:r>
          </a:p>
          <a:p>
            <a:pPr lvl="0"/>
            <a:r>
              <a:rPr/>
              <a:t>Reconstruction with small intestine</a:t>
            </a:r>
          </a:p>
          <a:p>
            <a:pPr lvl="0"/>
            <a:r>
              <a:rPr/>
              <a:t>Needed for those with CDH1 mutations</a:t>
            </a:r>
          </a:p>
        </p:txBody>
      </p:sp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1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Total Gastrectomy</a:t>
            </a:r>
          </a:p>
        </p:txBody>
      </p:sp>
      <p:pic>
        <p:nvPicPr>
          <p:cNvPr descr="https://deidt7p41jzcy.cloudfront.net/gast_proximal_tumor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9525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  <p:pic>
        <p:nvPicPr>
          <p:cNvPr descr="https://deidt7p41jzcy.cloudfront.net/gast_total.png" id="0" name="Picture 1"/>
          <p:cNvPicPr>
            <a:picLocks noGrp="1" noChangeAspect="1"/>
          </p:cNvPicPr>
          <p:nvPr/>
        </p:nvPicPr>
        <p:blipFill>
          <a:blip r:embed="rId3"/>
          <a:stretch>
            <a:fillRect/>
          </a:stretch>
        </p:blipFill>
        <p:spPr bwMode="auto">
          <a:xfrm>
            <a:off x="5283200" y="1193800"/>
            <a:ext cx="28829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2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315045" y="205979"/>
            <a:ext cx="8529278" cy="857250"/>
          </a:xfrm>
        </p:spPr>
        <p:txBody>
          <a:bodyPr/>
          <a:lstStyle/>
          <a:p>
            <a:pPr lvl="0" indent="0" marL="0">
              <a:buNone/>
            </a:pPr>
            <a:r>
              <a:rPr/>
              <a:t>Anatomy</a:t>
            </a:r>
          </a:p>
        </p:txBody>
      </p:sp>
      <mc:AlternateContent xmlns:mc="http://schemas.openxmlformats.org/markup-compatibility/2006">
        <mc:Choice xmlns:a14="http://schemas.microsoft.com/office/drawing/2010/main" Requires="a14">
          <p:sp>
            <p:nvSpPr>
              <p:cNvPr id="3" name="Content Placeholder 2"/>
              <p:cNvSpPr>
                <a:spLocks noGrp="1"/>
              </p:cNvSpPr>
              <p:nvPr>
                <p:ph idx="1" sz="half"/>
              </p:nvPr>
            </p:nvSpPr>
            <p:spPr/>
            <p:txBody>
              <a:bodyPr/>
              <a:lstStyle/>
              <a:p>
                <a:pPr lvl="0" indent="0" marL="0">
                  <a:buNone/>
                </a:pPr>
                <a:r>
                  <a:rPr/>
                  <a:t>Food moves from the throat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esophagus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stomach</a:t>
                </a:r>
              </a:p>
              <a:p>
                <a:pPr lvl="0" indent="0" marL="0">
                  <a:buNone/>
                </a:pPr>
                <a14:m>
                  <m:oMath xmlns:m="http://schemas.openxmlformats.org/officeDocument/2006/math">
                    <m:r>
                      <m:rPr>
                        <m:sty m:val="p"/>
                      </m:rPr>
                      <m:t>→</m:t>
                    </m:r>
                  </m:oMath>
                </a14:m>
                <a:r>
                  <a:rPr/>
                  <a:t> small bowel (jejunum)</a:t>
                </a:r>
              </a:p>
            </p:txBody>
          </p:sp>
        </mc:Choice>
      </mc:AlternateContent>
      <p:pic>
        <p:nvPicPr>
          <p:cNvPr descr="https://deidt7p41jzcy.cloudfront.net/Eso_Anatomy_Labels.png" id="0" name="Picture 1"/>
          <p:cNvPicPr>
            <a:picLocks noGrp="1" noChangeAspect="1"/>
          </p:cNvPicPr>
          <p:nvPr/>
        </p:nvPicPr>
        <p:blipFill>
          <a:blip r:embed="rId2"/>
          <a:stretch>
            <a:fillRect/>
          </a:stretch>
        </p:blipFill>
        <p:spPr bwMode="auto">
          <a:xfrm>
            <a:off x="4914900" y="1193800"/>
            <a:ext cx="3632200" cy="3733800"/>
          </a:xfrm>
          <a:prstGeom prst="rect">
            <a:avLst/>
          </a:prstGeom>
          <a:noFill/>
          <a:ln w="9525">
            <a:noFill/>
            <a:headEnd/>
            <a:tailEnd/>
          </a:ln>
        </p:spPr>
      </p:pic>
    </p:spTree>
  </p:cSld>
</p:sld>
</file>

<file path=ppt/slides/slide3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Genetic condition in which family members have high rates of gastric cancer</a:t>
            </a:r>
          </a:p>
          <a:p>
            <a:pPr lvl="0"/>
            <a:r>
              <a:rPr/>
              <a:t>Most affected members develop gastric cancer by age 40</a:t>
            </a:r>
          </a:p>
          <a:p>
            <a:pPr lvl="0"/>
            <a:r>
              <a:rPr/>
              <a:t>Affected family members pass the susceptibility to half their children</a:t>
            </a:r>
          </a:p>
        </p:txBody>
      </p:sp>
    </p:spTree>
  </p:cSld>
</p:sld>
</file>

<file path=ppt/slides/slide4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Genetics of Hereditary Diffuse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Altered copy of the CDH1 gene found to be responsible</a:t>
            </a:r>
          </a:p>
          <a:p>
            <a:pPr lvl="0"/>
            <a:r>
              <a:rPr/>
              <a:t>We each carry two copies of the CDH1 gene</a:t>
            </a:r>
          </a:p>
          <a:p>
            <a:pPr lvl="1"/>
            <a:r>
              <a:rPr/>
              <a:t>Altered copy is passed on to half of children</a:t>
            </a:r>
          </a:p>
          <a:p>
            <a:pPr lvl="0"/>
            <a:r>
              <a:rPr/>
              <a:t>Family members with the altered CDH1 gene tend to develop cancer</a:t>
            </a:r>
          </a:p>
        </p:txBody>
      </p:sp>
    </p:spTree>
  </p:cSld>
</p:sld>
</file>

<file path=ppt/slides/slide5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Clinically Apparent Gastric Cancer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patients with HDGC who have visible stomach cancer, this is termed “clinically apparent”</a:t>
            </a:r>
          </a:p>
        </p:txBody>
      </p:sp>
    </p:spTree>
  </p:cSld>
</p:sld>
</file>

<file path=ppt/slides/slide6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Cancer Risk in HDGCd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in HDGC families with an altered CDH1 gene:</a:t>
            </a:r>
          </a:p>
          <a:p>
            <a:pPr lvl="0"/>
            <a:r>
              <a:rPr/>
              <a:t>Men have 70% risk of stomach cancer by age 80</a:t>
            </a:r>
          </a:p>
          <a:p>
            <a:pPr lvl="0"/>
            <a:r>
              <a:rPr/>
              <a:t>Women have 50-80% risk of stomach cancer by age 80</a:t>
            </a:r>
          </a:p>
          <a:p>
            <a:pPr lvl="1"/>
            <a:r>
              <a:rPr/>
              <a:t>Increased risk of endometrial cancer</a:t>
            </a:r>
          </a:p>
        </p:txBody>
      </p:sp>
    </p:spTree>
  </p:cSld>
</p:sld>
</file>

<file path=ppt/slides/slide7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Genetic Testing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Blood test can detect copies of the altered CDH1 gene</a:t>
            </a:r>
          </a:p>
          <a:p>
            <a:pPr lvl="0"/>
            <a:r>
              <a:rPr/>
              <a:t>Recommended in all patients under age 50 with stomach cancer</a:t>
            </a:r>
          </a:p>
          <a:p>
            <a:pPr lvl="0"/>
            <a:r>
              <a:rPr/>
              <a:t>Requires meeting with a genetic counselor</a:t>
            </a:r>
          </a:p>
        </p:txBody>
      </p:sp>
    </p:spTree>
  </p:cSld>
</p:sld>
</file>

<file path=ppt/slides/slide8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/>
            <a:r>
              <a:rPr/>
              <a:t>Preventive surgery to remove the stomach can be performed</a:t>
            </a:r>
          </a:p>
          <a:p>
            <a:pPr lvl="0"/>
            <a:r>
              <a:rPr/>
              <a:t>Surgery dramatically reduces risk of gastric cancer</a:t>
            </a:r>
          </a:p>
          <a:p>
            <a:pPr lvl="0"/>
            <a:r>
              <a:rPr/>
              <a:t>Surgery is usually done before age 40</a:t>
            </a:r>
          </a:p>
        </p:txBody>
      </p:sp>
    </p:spTree>
  </p:cSld>
</p:sld>
</file>

<file path=ppt/slides/slide9.xml><?xml version="1.0" encoding="utf-8"?>
<p:sld xmlns:a="http://schemas.openxmlformats.org/drawingml/2006/main" xmlns:r="http://schemas.openxmlformats.org/officeDocument/2006/relationships" xmlns:p="http://schemas.openxmlformats.org/presentationml/2006/main">
  <p:cSld>
    <p:spTree>
      <p:nvGrpSpPr>
        <p:cNvPr id="1" name=""/>
        <p:cNvGrpSpPr/>
        <p:nvPr/>
      </p:nvGrpSpPr>
      <p:grpSpPr>
        <a:xfrm>
          <a:off x="0" y="0"/>
          <a:ext cx="0" cy="0"/>
          <a:chOff x="0" y="0"/>
          <a:chExt cx="0" cy="0"/>
        </a:xfrm>
      </p:grpSpPr>
      <p:sp>
        <p:nvSpPr>
          <p:cNvPr id="2" name="Title 1"/>
          <p:cNvSpPr>
            <a:spLocks noGrp="1"/>
          </p:cNvSpPr>
          <p:nvPr>
            <p:ph type="title"/>
          </p:nvPr>
        </p:nvSpPr>
        <p:spPr>
          <a:xfrm>
            <a:off x="284309" y="205979"/>
            <a:ext cx="8552330" cy="662317"/>
          </a:xfrm>
        </p:spPr>
        <p:txBody>
          <a:bodyPr/>
          <a:lstStyle/>
          <a:p>
            <a:pPr lvl="0" indent="0" marL="0">
              <a:buNone/>
            </a:pPr>
            <a:r>
              <a:rPr/>
              <a:t>Prophylactic Gastrectomy in HDGC</a:t>
            </a:r>
          </a:p>
        </p:txBody>
      </p:sp>
      <p:sp>
        <p:nvSpPr>
          <p:cNvPr id="3" name="Content Placeholder 2"/>
          <p:cNvSpPr>
            <a:spLocks noGrp="1"/>
          </p:cNvSpPr>
          <p:nvPr>
            <p:ph idx="1"/>
          </p:nvPr>
        </p:nvSpPr>
        <p:spPr/>
        <p:txBody>
          <a:bodyPr/>
          <a:lstStyle/>
          <a:p>
            <a:pPr lvl="0" indent="0" marL="0">
              <a:buNone/>
            </a:pPr>
            <a:r>
              <a:rPr/>
              <a:t>Among family members with HDGC who carry the CDH1 gene</a:t>
            </a:r>
          </a:p>
          <a:p>
            <a:pPr lvl="0" indent="0" marL="0">
              <a:buNone/>
            </a:pPr>
            <a:r>
              <a:rPr/>
              <a:t>If preventive surgery is performed, 90-95% of cases have microscopic tumor in the removed stomach</a:t>
            </a:r>
          </a:p>
        </p:txBody>
      </p:sp>
    </p:spTree>
  </p:cSld>
</p:sld>
</file>

<file path=ppt/theme/theme1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1F497D"/>
      </a:dk2>
      <a:lt2>
        <a:srgbClr val="EEECE1"/>
      </a:lt2>
      <a:accent1>
        <a:srgbClr val="4F81BD"/>
      </a:accent1>
      <a:accent2>
        <a:srgbClr val="C0504D"/>
      </a:accent2>
      <a:accent3>
        <a:srgbClr val="9BBB59"/>
      </a:accent3>
      <a:accent4>
        <a:srgbClr val="8064A2"/>
      </a:accent4>
      <a:accent5>
        <a:srgbClr val="4BACC6"/>
      </a:accent5>
      <a:accent6>
        <a:srgbClr val="F79646"/>
      </a:accent6>
      <a:hlink>
        <a:srgbClr val="0000FF"/>
      </a:hlink>
      <a:folHlink>
        <a:srgbClr val="800080"/>
      </a:folHlink>
    </a:clrScheme>
    <a:fontScheme name="Office">
      <a:maj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tint val="50000"/>
                <a:satMod val="300000"/>
              </a:schemeClr>
            </a:gs>
            <a:gs pos="35000">
              <a:schemeClr val="phClr">
                <a:tint val="37000"/>
                <a:satMod val="300000"/>
              </a:schemeClr>
            </a:gs>
            <a:gs pos="100000">
              <a:schemeClr val="phClr">
                <a:tint val="15000"/>
                <a:satMod val="350000"/>
              </a:schemeClr>
            </a:gs>
          </a:gsLst>
          <a:lin ang="16200000" scaled="1"/>
        </a:gradFill>
        <a:gradFill rotWithShape="1">
          <a:gsLst>
            <a:gs pos="0">
              <a:schemeClr val="phClr">
                <a:tint val="100000"/>
                <a:shade val="100000"/>
                <a:satMod val="130000"/>
              </a:schemeClr>
            </a:gs>
            <a:gs pos="100000">
              <a:schemeClr val="phClr">
                <a:tint val="50000"/>
                <a:shade val="100000"/>
                <a:satMod val="350000"/>
              </a:schemeClr>
            </a:gs>
          </a:gsLst>
          <a:lin ang="16200000" scaled="0"/>
        </a:gradFill>
      </a:fillStyleLst>
      <a:lnStyleLst>
        <a:ln w="9525" cap="flat" cmpd="sng" algn="ctr">
          <a:solidFill>
            <a:schemeClr val="phClr">
              <a:shade val="95000"/>
              <a:satMod val="105000"/>
            </a:schemeClr>
          </a:solidFill>
          <a:prstDash val="solid"/>
        </a:ln>
        <a:ln w="25400" cap="flat" cmpd="sng" algn="ctr">
          <a:solidFill>
            <a:schemeClr val="phClr"/>
          </a:solidFill>
          <a:prstDash val="solid"/>
        </a:ln>
        <a:ln w="38100" cap="flat" cmpd="sng" algn="ctr">
          <a:solidFill>
            <a:schemeClr val="phClr"/>
          </a:solidFill>
          <a:prstDash val="solid"/>
        </a:ln>
      </a:lnStyleLst>
      <a:effectStyleLst>
        <a:effectStyle>
          <a:effectLst>
            <a:outerShdw blurRad="40000" dist="20000" dir="5400000" rotWithShape="0">
              <a:srgbClr val="000000">
                <a:alpha val="38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</a:effectStyle>
        <a:effectStyle>
          <a:effectLst>
            <a:outerShdw blurRad="40000" dist="23000" dir="5400000" rotWithShape="0">
              <a:srgbClr val="000000">
                <a:alpha val="35000"/>
              </a:srgbClr>
            </a:outerShdw>
          </a:effectLst>
          <a:scene3d>
            <a:camera prst="orthographicFront">
              <a:rot lat="0" lon="0" rev="0"/>
            </a:camera>
            <a:lightRig rig="threePt" dir="t">
              <a:rot lat="0" lon="0" rev="1200000"/>
            </a:lightRig>
          </a:scene3d>
          <a:sp3d>
            <a:bevelT w="63500" h="25400"/>
          </a:sp3d>
        </a:effectStyle>
      </a:effectStyleLst>
      <a:bgFillStyleLst>
        <a:solidFill>
          <a:schemeClr val="phClr"/>
        </a:solidFill>
        <a:gradFill rotWithShape="1">
          <a:gsLst>
            <a:gs pos="0">
              <a:schemeClr val="phClr">
                <a:tint val="40000"/>
                <a:satMod val="350000"/>
              </a:schemeClr>
            </a:gs>
            <a:gs pos="40000">
              <a:schemeClr val="phClr">
                <a:tint val="45000"/>
                <a:shade val="99000"/>
                <a:satMod val="350000"/>
              </a:schemeClr>
            </a:gs>
            <a:gs pos="100000">
              <a:schemeClr val="phClr">
                <a:shade val="20000"/>
                <a:satMod val="255000"/>
              </a:schemeClr>
            </a:gs>
          </a:gsLst>
          <a:path path="circle">
            <a:fillToRect l="50000" t="-80000" r="50000" b="180000"/>
          </a:path>
        </a:gradFill>
        <a:gradFill rotWithShape="1">
          <a:gsLst>
            <a:gs pos="0">
              <a:schemeClr val="phClr">
                <a:tint val="80000"/>
                <a:satMod val="300000"/>
              </a:schemeClr>
            </a:gs>
            <a:gs pos="100000">
              <a:schemeClr val="phClr">
                <a:shade val="30000"/>
                <a:satMod val="200000"/>
              </a:schemeClr>
            </a:gs>
          </a:gsLst>
          <a:path path="circle">
            <a:fillToRect l="50000" t="50000" r="50000" b="50000"/>
          </a:path>
        </a:gradFill>
      </a:bgFillStyleLst>
    </a:fmtScheme>
  </a:themeElements>
  <a:objectDefaults>
    <a:spDef>
      <a:spPr/>
      <a:bodyPr/>
      <a:lstStyle/>
      <a:style>
        <a:lnRef idx="1">
          <a:schemeClr val="accent1"/>
        </a:lnRef>
        <a:fillRef idx="3">
          <a:schemeClr val="accent1"/>
        </a:fillRef>
        <a:effectRef idx="2">
          <a:schemeClr val="accent1"/>
        </a:effectRef>
        <a:fontRef idx="minor">
          <a:schemeClr val="lt1"/>
        </a:fontRef>
      </a:style>
    </a:spDef>
    <a:lnDef>
      <a:spPr/>
      <a:bodyPr/>
      <a:lstStyle/>
      <a:style>
        <a:lnRef idx="2">
          <a:schemeClr val="accent1"/>
        </a:lnRef>
        <a:fillRef idx="0">
          <a:schemeClr val="accent1"/>
        </a:fillRef>
        <a:effectRef idx="1">
          <a:schemeClr val="accent1"/>
        </a:effectRef>
        <a:fontRef idx="minor">
          <a:schemeClr val="tx1"/>
        </a:fontRef>
      </a:style>
    </a:lnDef>
  </a:objectDefaults>
  <a:extraClrSchemeLst/>
</a:theme>
</file>

<file path=ppt/theme/theme2.xml><?xml version="1.0" encoding="utf-8"?>
<a:theme xmlns:a="http://schemas.openxmlformats.org/drawingml/2006/main" name="Office Theme">
  <a:themeElements>
    <a:clrScheme name="Office">
      <a:dk1>
        <a:sysClr val="windowText" lastClr="000000"/>
      </a:dk1>
      <a:lt1>
        <a:sysClr val="window" lastClr="FFFFFF"/>
      </a:lt1>
      <a:dk2>
        <a:srgbClr val="44546A"/>
      </a:dk2>
      <a:lt2>
        <a:srgbClr val="E7E6E6"/>
      </a:lt2>
      <a:accent1>
        <a:srgbClr val="5B9BD5"/>
      </a:accent1>
      <a:accent2>
        <a:srgbClr val="ED7D31"/>
      </a:accent2>
      <a:accent3>
        <a:srgbClr val="A5A5A5"/>
      </a:accent3>
      <a:accent4>
        <a:srgbClr val="FFC000"/>
      </a:accent4>
      <a:accent5>
        <a:srgbClr val="4472C4"/>
      </a:accent5>
      <a:accent6>
        <a:srgbClr val="70AD47"/>
      </a:accent6>
      <a:hlink>
        <a:srgbClr val="0563C1"/>
      </a:hlink>
      <a:folHlink>
        <a:srgbClr val="954F72"/>
      </a:folHlink>
    </a:clrScheme>
    <a:fontScheme name="Office">
      <a:majorFont>
        <a:latin typeface="Calibri Light" panose="020F03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Times New Roman"/>
        <a:font script="Hebr" typeface="Times New Roman"/>
        <a:font script="Thai" typeface="Angsana New"/>
        <a:font script="Ethi" typeface="Nyala"/>
        <a:font script="Beng" typeface="Vrinda"/>
        <a:font script="Gujr" typeface="Shruti"/>
        <a:font script="Khmr" typeface="MoolBoran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Times New Roman"/>
        <a:font script="Uigh" typeface="Microsoft Uighur"/>
        <a:font script="Geor" typeface="Sylfaen"/>
      </a:majorFont>
      <a:minorFont>
        <a:latin typeface="Calibri" panose="020F0502020204030204"/>
        <a:ea typeface=""/>
        <a:cs typeface=""/>
        <a:font script="Jpan" typeface="ＭＳ Ｐゴシック"/>
        <a:font script="Hang" typeface="맑은 고딕"/>
        <a:font script="Hans" typeface="宋体"/>
        <a:font script="Hant" typeface="新細明體"/>
        <a:font script="Arab" typeface="Arial"/>
        <a:font script="Hebr" typeface="Arial"/>
        <a:font script="Thai" typeface="Cordia New"/>
        <a:font script="Ethi" typeface="Nyala"/>
        <a:font script="Beng" typeface="Vrinda"/>
        <a:font script="Gujr" typeface="Shruti"/>
        <a:font script="Khmr" typeface="DaunPenh"/>
        <a:font script="Knda" typeface="Tunga"/>
        <a:font script="Guru" typeface="Raavi"/>
        <a:font script="Cans" typeface="Euphemia"/>
        <a:font script="Cher" typeface="Plantagenet Cherokee"/>
        <a:font script="Yiii" typeface="Microsoft Yi Baiti"/>
        <a:font script="Tibt" typeface="Microsoft Himalaya"/>
        <a:font script="Thaa" typeface="MV Boli"/>
        <a:font script="Deva" typeface="Mangal"/>
        <a:font script="Telu" typeface="Gautami"/>
        <a:font script="Taml" typeface="Latha"/>
        <a:font script="Syrc" typeface="Estrangelo Edessa"/>
        <a:font script="Orya" typeface="Kalinga"/>
        <a:font script="Mlym" typeface="Kartika"/>
        <a:font script="Laoo" typeface="DokChampa"/>
        <a:font script="Sinh" typeface="Iskoola Pota"/>
        <a:font script="Mong" typeface="Mongolian Baiti"/>
        <a:font script="Viet" typeface="Arial"/>
        <a:font script="Uigh" typeface="Microsoft Uighur"/>
        <a:font script="Geor" typeface="Sylfaen"/>
      </a:minorFont>
    </a:fontScheme>
    <a:fmtScheme name="Office">
      <a:fillStyleLst>
        <a:solidFill>
          <a:schemeClr val="phClr"/>
        </a:solidFill>
        <a:gradFill rotWithShape="1">
          <a:gsLst>
            <a:gs pos="0">
              <a:schemeClr val="phClr">
                <a:lumMod val="110000"/>
                <a:satMod val="105000"/>
                <a:tint val="67000"/>
              </a:schemeClr>
            </a:gs>
            <a:gs pos="50000">
              <a:schemeClr val="phClr">
                <a:lumMod val="105000"/>
                <a:satMod val="103000"/>
                <a:tint val="73000"/>
              </a:schemeClr>
            </a:gs>
            <a:gs pos="100000">
              <a:schemeClr val="phClr">
                <a:lumMod val="105000"/>
                <a:satMod val="109000"/>
                <a:tint val="81000"/>
              </a:schemeClr>
            </a:gs>
          </a:gsLst>
          <a:lin ang="5400000" scaled="0"/>
        </a:gradFill>
        <a:gradFill rotWithShape="1">
          <a:gsLst>
            <a:gs pos="0">
              <a:schemeClr val="phClr">
                <a:satMod val="103000"/>
                <a:lumMod val="102000"/>
                <a:tint val="94000"/>
              </a:schemeClr>
            </a:gs>
            <a:gs pos="50000">
              <a:schemeClr val="phClr">
                <a:satMod val="110000"/>
                <a:lumMod val="100000"/>
                <a:shade val="100000"/>
              </a:schemeClr>
            </a:gs>
            <a:gs pos="100000">
              <a:schemeClr val="phClr">
                <a:lumMod val="99000"/>
                <a:satMod val="120000"/>
                <a:shade val="78000"/>
              </a:schemeClr>
            </a:gs>
          </a:gsLst>
          <a:lin ang="5400000" scaled="0"/>
        </a:gradFill>
      </a:fillStyleLst>
      <a:lnStyleLst>
        <a:ln w="6350" cap="flat" cmpd="sng" algn="ctr">
          <a:solidFill>
            <a:schemeClr val="phClr"/>
          </a:solidFill>
          <a:prstDash val="solid"/>
          <a:miter lim="800000"/>
        </a:ln>
        <a:ln w="12700" cap="flat" cmpd="sng" algn="ctr">
          <a:solidFill>
            <a:schemeClr val="phClr"/>
          </a:solidFill>
          <a:prstDash val="solid"/>
          <a:miter lim="800000"/>
        </a:ln>
        <a:ln w="19050" cap="flat" cmpd="sng" algn="ctr">
          <a:solidFill>
            <a:schemeClr val="phClr"/>
          </a:solidFill>
          <a:prstDash val="solid"/>
          <a:miter lim="800000"/>
        </a:ln>
      </a:lnStyleLst>
      <a:effectStyleLst>
        <a:effectStyle>
          <a:effectLst/>
        </a:effectStyle>
        <a:effectStyle>
          <a:effectLst/>
        </a:effectStyle>
        <a:effectStyle>
          <a:effectLst>
            <a:outerShdw blurRad="57150" dist="19050" dir="5400000" algn="ctr" rotWithShape="0">
              <a:srgbClr val="000000">
                <a:alpha val="63000"/>
              </a:srgbClr>
            </a:outerShdw>
          </a:effectLst>
        </a:effectStyle>
      </a:effectStyleLst>
      <a:bgFillStyleLst>
        <a:solidFill>
          <a:schemeClr val="phClr"/>
        </a:solidFill>
        <a:solidFill>
          <a:schemeClr val="phClr">
            <a:tint val="95000"/>
            <a:satMod val="170000"/>
          </a:schemeClr>
        </a:solidFill>
        <a:gradFill rotWithShape="1">
          <a:gsLst>
            <a:gs pos="0">
              <a:schemeClr val="phClr">
                <a:tint val="93000"/>
                <a:satMod val="150000"/>
                <a:shade val="98000"/>
                <a:lumMod val="102000"/>
              </a:schemeClr>
            </a:gs>
            <a:gs pos="50000">
              <a:schemeClr val="phClr">
                <a:tint val="98000"/>
                <a:satMod val="130000"/>
                <a:shade val="90000"/>
                <a:lumMod val="103000"/>
              </a:schemeClr>
            </a:gs>
            <a:gs pos="100000">
              <a:schemeClr val="phClr">
                <a:shade val="63000"/>
                <a:satMod val="120000"/>
              </a:schemeClr>
            </a:gs>
          </a:gsLst>
          <a:lin ang="5400000" scaled="0"/>
        </a:gradFill>
      </a:bgFillStyleLst>
    </a:fmtScheme>
  </a:themeElements>
  <a:objectDefaults/>
  <a:extraClrSchemeLst/>
  <a:extLst>
    <a:ext uri="{05A4C25C-085E-4340-85A3-A5531E510DB2}">
      <thm15:themeFamily xmlns:thm15="http://schemas.microsoft.com/office/thememl/2012/main" name="Office Theme" id="{62F939B6-93AF-4DB8-9C6B-D6C7DFDC589F}" vid="{4A3C46E8-61CC-4603-A589-7422A47A8E4A}"/>
    </a:ext>
  </a:extLst>
</a:theme>
</file>

<file path=docProps/app.xml><?xml version="1.0" encoding="utf-8"?>
<Properties xmlns="http://schemas.openxmlformats.org/officeDocument/2006/extended-properties" xmlns:vt="http://schemas.openxmlformats.org/officeDocument/2006/docPropsVTypes">
  <TotalTime>13868</TotalTime>
  <Words>42</Words>
  <Application>Microsoft Macintosh PowerPoint</Application>
  <PresentationFormat>On-screen Show (16:9)</PresentationFormat>
  <Paragraphs>13</Paragraphs>
  <Slides>4</Slides>
  <Notes>2</Notes>
  <HiddenSlides>0</HiddenSlides>
  <MMClips>0</MMClips>
  <ScaleCrop>false</ScaleCrop>
  <HeadingPairs>
    <vt:vector size="6" baseType="variant">
      <vt:variant>
        <vt:lpstr>Fonts Used</vt:lpstr>
      </vt:variant>
      <vt:variant>
        <vt:i4>4</vt:i4>
      </vt:variant>
      <vt:variant>
        <vt:lpstr>Theme</vt:lpstr>
      </vt:variant>
      <vt:variant>
        <vt:i4>1</vt:i4>
      </vt:variant>
      <vt:variant>
        <vt:lpstr>Slide Titles</vt:lpstr>
      </vt:variant>
      <vt:variant>
        <vt:i4>4</vt:i4>
      </vt:variant>
    </vt:vector>
  </HeadingPairs>
  <TitlesOfParts>
    <vt:vector size="9" baseType="lpstr">
      <vt:lpstr>Arial</vt:lpstr>
      <vt:lpstr>Calibri</vt:lpstr>
      <vt:lpstr>Lato Medium</vt:lpstr>
      <vt:lpstr>Lato Semibold</vt:lpstr>
      <vt:lpstr>Office Theme</vt:lpstr>
      <vt:lpstr>Presentation Title</vt:lpstr>
      <vt:lpstr>Slide Title</vt:lpstr>
      <vt:lpstr>Section header</vt:lpstr>
      <vt:lpstr>Slide Title for Two-Content</vt:lpstr>
    </vt:vector>
  </TitlesOfParts>
  <Company/>
  <LinksUpToDate>false</LinksUpToDate>
  <SharedDoc>false</SharedDoc>
  <HyperlinksChanged>false</HyperlinksChanged>
  <AppVersion>16.0000</AppVersion>
</Properties>
</file>

<file path=docProps/core.xml><?xml version="1.0" encoding="utf-8"?>
<cp:coreProperties xmlns:cp="http://schemas.openxmlformats.org/package/2006/metadata/core-properties" xmlns:dc="http://purl.org/dc/elements/1.1/" xmlns:dcterms="http://purl.org/dc/terms/" xmlns:dcmitype="http://purl.org/dc/dcmitype/" xmlns:xsi="http://www.w3.org/2001/XMLSchema-instance">
  <dc:title>Stomach Cancer and CDH1 Gene</dc:title>
  <dc:creator/>
  <cp:keywords/>
  <dcterms:created xsi:type="dcterms:W3CDTF">2025-04-23T20:01:52Z</dcterms:created>
  <dcterms:modified xsi:type="dcterms:W3CDTF">2025-04-23T20:01:52Z</dcterms:modified>
</cp:coreProperties>
</file>

<file path=docProps/custom.xml><?xml version="1.0" encoding="utf-8"?>
<Properties xmlns="http://schemas.openxmlformats.org/officeDocument/2006/custom-properties" xmlns:vt="http://schemas.openxmlformats.org/officeDocument/2006/docPropsVTypes">
  <property fmtid="{D5CDD505-2E9C-101B-9397-08002B2CF9AE}" pid="2" name="biblio-config">
    <vt:lpwstr>True</vt:lpwstr>
  </property>
  <property fmtid="{D5CDD505-2E9C-101B-9397-08002B2CF9AE}" pid="3" name="bibliography">
    <vt:lpwstr>zotero.bib</vt:lpwstr>
  </property>
  <property fmtid="{D5CDD505-2E9C-101B-9397-08002B2CF9AE}" pid="4" name="editor">
    <vt:lpwstr>visual</vt:lpwstr>
  </property>
  <property fmtid="{D5CDD505-2E9C-101B-9397-08002B2CF9AE}" pid="5" name="header-includes">
    <vt:lpwstr/>
  </property>
  <property fmtid="{D5CDD505-2E9C-101B-9397-08002B2CF9AE}" pid="6" name="include-after">
    <vt:lpwstr/>
  </property>
  <property fmtid="{D5CDD505-2E9C-101B-9397-08002B2CF9AE}" pid="7" name="include-before">
    <vt:lpwstr/>
  </property>
  <property fmtid="{D5CDD505-2E9C-101B-9397-08002B2CF9AE}" pid="8" name="labels">
    <vt:lpwstr/>
  </property>
  <property fmtid="{D5CDD505-2E9C-101B-9397-08002B2CF9AE}" pid="9" name="toc-title">
    <vt:lpwstr>Table of contents</vt:lpwstr>
  </property>
</Properties>
</file>