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Tumor removed from wall - Stomach wall closed - 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2025-01-04T23:49:56Z</dcterms:created>
  <dcterms:modified xsi:type="dcterms:W3CDTF">2025-01-04T23:49:56Z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