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3093" y="1200151"/>
            <a:ext cx="4242707" cy="3394472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42706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8</cp:revision>
  <dcterms:created xsi:type="dcterms:W3CDTF">2017-06-05T14:10:58Z</dcterms:created>
  <dcterms:modified xsi:type="dcterms:W3CDTF">2025-01-11T18:12:04Z</dcterms:modified>
</cp:coreProperties>
</file>