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74" autoAdjust="0"/>
    <p:restoredTop sz="94694" autoAdjust="0"/>
  </p:normalViewPr>
  <p:slideViewPr>
    <p:cSldViewPr snapToGrid="0" snapToObjects="1">
      <p:cViewPr varScale="1">
        <p:scale>
          <a:sx n="166" d="100"/>
          <a:sy n="166" d="100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baseline="0">
          <a:solidFill>
            <a:schemeClr val="tx1"/>
          </a:solidFill>
          <a:latin typeface="Lato Semibold" panose="020F0502020204030203" pitchFamily="34" charset="0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tx1"/>
          </a:solidFill>
          <a:latin typeface="Lato Medium" panose="020F0502020204030203" pitchFamily="34" charset="0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Lato Medium" panose="020F0502020204030203" pitchFamily="34" charset="0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253093" y="1200151"/>
            <a:ext cx="4242707" cy="3394472"/>
          </a:xfrm>
        </p:spPr>
        <p:txBody>
          <a:bodyPr/>
          <a:lstStyle/>
          <a:p>
            <a:r>
              <a:rPr lang="en-US" dirty="0"/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242706" cy="3394472"/>
          </a:xfrm>
        </p:spPr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Salo, Jonathan</cp:lastModifiedBy>
  <cp:revision>14</cp:revision>
  <dcterms:created xsi:type="dcterms:W3CDTF">2017-06-05T14:10:58Z</dcterms:created>
  <dcterms:modified xsi:type="dcterms:W3CDTF">2025-03-05T12:11:15Z</dcterms:modified>
</cp:coreProperties>
</file>