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binary/octet-stream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 marL="174625" indent="-174625">
              <a:tabLst/>
              <a:defRPr sz="28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 marL="174625" indent="-174625">
              <a:tabLst/>
              <a:defRPr sz="28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e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into a vein in the hand or arm</a:t>
            </a:r>
          </a:p>
          <a:p>
            <a:pPr lvl="0"/>
            <a:r>
              <a:rPr/>
              <a:t>Allows administration of chemotherapy and fluids</a:t>
            </a:r>
          </a:p>
          <a:p>
            <a:pPr lvl="0"/>
            <a:r>
              <a:rPr/>
              <a:t>Placed at the beginning of each dose</a:t>
            </a:r>
          </a:p>
          <a:p>
            <a:pPr lvl="0"/>
            <a:r>
              <a:rPr/>
              <a:t>Removed that day at the end of treatment</a:t>
            </a:r>
          </a:p>
          <a:p>
            <a:pPr lvl="0"/>
            <a:r>
              <a:rPr/>
              <a:t>Not suitable for FLOT chemotherapy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97500" y="1193800"/>
            <a:ext cx="254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Special care needed to keep it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397000"/>
            <a:ext cx="40386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that makes the administration of chemotherapy easier</a:t>
            </a:r>
          </a:p>
          <a:p>
            <a:pPr lvl="0"/>
            <a:r>
              <a:rPr/>
              <a:t>May shower within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Suitable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underneath the skin below the right collarbone</a:t>
            </a:r>
          </a:p>
          <a:p>
            <a:pPr lvl="0"/>
            <a:r>
              <a:rPr/>
              <a:t>Incision in the neck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 on their own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Venous Port</dc:title>
  <dc:creator/>
  <cp:keywords/>
  <dcterms:created xsi:type="dcterms:W3CDTF">2025-01-09T21:20:05Z</dcterms:created>
  <dcterms:modified xsi:type="dcterms:W3CDTF">2025-01-09T21:20:05Z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