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{{ &lt; include lci_nutrition_guts.qmd &gt; }}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2025-01-09T21:20:15Z</dcterms:created>
  <dcterms:modified xsi:type="dcterms:W3CDTF">2025-01-09T21:20:15Z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