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71500" y="1193800"/>
            <a:ext cx="3632200" cy="3733800"/>
          </a:xfrm>
          <a:prstGeom prst="rect">
            <a:avLst/>
          </a:prstGeom>
          <a:noFill/>
          <a:ln w="9525">
            <a:noFill/>
            <a:headEnd/>
            <a:tailEnd/>
          </a:ln>
        </p:spPr>
      </p:pic>
      <p:pic>
        <p:nvPicPr>
          <p:cNvPr descr="https://deidt7p41jzcy.cloudfront.net/Eso_MIE_McKeownArtboard.png" id="0" name="Picture 1"/>
          <p:cNvPicPr>
            <a:picLocks noGrp="1" noChangeAspect="1"/>
          </p:cNvPicPr>
          <p:nvPr/>
        </p:nvPicPr>
        <p:blipFill>
          <a:blip r:embed="rId3"/>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doesn’t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Can occur in 10-15% of patients after esophagectomy.</a:t>
            </a:r>
          </a:p>
          <a:p>
            <a:pPr lvl="0" indent="0" marL="0">
              <a:buNone/>
            </a:pPr>
            <a:r>
              <a:rPr/>
              <a:t>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2025-02-01T16:12:06Z</dcterms:created>
  <dcterms:modified xsi:type="dcterms:W3CDTF">2025-02-01T16:12:06Z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