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cvport.htm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nutrition.htm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24400" y="1193800"/>
            <a:ext cx="388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Drug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drugs are administered intravenously.</a:t>
            </a:r>
          </a:p>
          <a:p>
            <a:pPr lvl="0" indent="0" marL="0">
              <a:buNone/>
            </a:pPr>
            <a:r>
              <a:rPr/>
              <a:t>There are several options for intravenous access:</a:t>
            </a:r>
          </a:p>
          <a:p>
            <a:pPr lvl="0"/>
            <a:r>
              <a:rPr/>
              <a:t>Peripheral IVs in the hand</a:t>
            </a:r>
          </a:p>
          <a:p>
            <a:pPr lvl="0"/>
            <a:r>
              <a:rPr/>
              <a:t>PICC line (Peripheral Inserted Central Catheter)</a:t>
            </a:r>
          </a:p>
          <a:p>
            <a:pPr lvl="0"/>
            <a:r>
              <a:rPr/>
              <a:t>Central Venous Port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Central Venous Port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Nutrition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Nutrition Slideshow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from the esophagus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(T3/N1)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2025-01-06T13:56:11Z</dcterms:created>
  <dcterms:modified xsi:type="dcterms:W3CDTF">2025-01-06T13:56:11Z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