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1" Type="http://schemas.openxmlformats.org/officeDocument/2006/relationships/viewProps" Target="viewProps.xml" /><Relationship Id="rId70" Type="http://schemas.openxmlformats.org/officeDocument/2006/relationships/presProps" Target="presProps.xml" /><Relationship Id="rId1" Type="http://schemas.openxmlformats.org/officeDocument/2006/relationships/slideMaster" Target="slideMasters/slideMaster1.xml" /><Relationship Id="rId73" Type="http://schemas.openxmlformats.org/officeDocument/2006/relationships/tableStyles" Target="tableStyles.xml" /><Relationship Id="rId7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usually placed for pain control</a:t>
            </a:r>
          </a:p>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 Stay</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says in 8 wks)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feeding</a:t>
            </a:r>
          </a:p>
          <a:p>
            <a:pPr lvl="0"/>
            <a:r>
              <a:rPr/>
              <a:t>Up in a chair most of the day</a:t>
            </a:r>
          </a:p>
          <a:p>
            <a:pPr lvl="0"/>
            <a:r>
              <a:rPr/>
              <a:t>Walking in the halls</a:t>
            </a:r>
          </a:p>
          <a:p>
            <a:pPr lvl="1"/>
            <a:r>
              <a:rPr/>
              <a:t>Start with assistance</a:t>
            </a:r>
          </a:p>
          <a:p>
            <a:pPr lvl="1"/>
            <a:r>
              <a:rPr/>
              <a:t>Improves lung function</a:t>
            </a:r>
          </a:p>
          <a:p>
            <a:pPr lvl="1"/>
            <a:r>
              <a:rPr/>
              <a:t>Prevents loss of muscle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 - Start continuous (24 hours) - Convert to night-time only (16 hours)</a:t>
            </a:r>
          </a:p>
          <a:p>
            <a:pPr lvl="0" indent="0" marL="0">
              <a:buNone/>
            </a:pPr>
            <a:r>
              <a:rPr/>
              <a:t>Water administered through feeding tube - Usually 8oz 4 times/day - Important to prevent dehydration</a:t>
            </a:r>
          </a:p>
          <a:p>
            <a:pPr lvl="0" indent="0" marL="0">
              <a:buNone/>
            </a:pPr>
            <a:r>
              <a:rPr/>
              <a:t>Diabetic patients may need insulin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may cause blood sugars to be elevated - Insulin may be required along with feeds</a:t>
            </a:r>
          </a:p>
          <a:p>
            <a:pPr lvl="0" indent="0" marL="0">
              <a:buNone/>
            </a:pPr>
            <a:r>
              <a:rPr/>
              <a:t>Typical Pattern for tube feeds - Feeds run via pump from 6pm to 10am - Insulin at 6pm (70/30 insulin) - Insulin at Midnight (70/30 insulin) - No insulin if tube feedings are not run</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 - Drains fluid from stomach - Prevents vomiting</a:t>
                </a:r>
              </a:p>
              <a:p>
                <a:pPr lvl="0" indent="0" marL="0">
                  <a:buNone/>
                </a:pPr>
                <a:r>
                  <a:rPr/>
                  <a:t>Upper GI X-ray on 2nd or 3rd day after surgery - If stomach empties well </a:t>
                </a:r>
                <a14:m>
                  <m:oMath xmlns:m="http://schemas.openxmlformats.org/officeDocument/2006/math">
                    <m:r>
                      <m:rPr>
                        <m:sty m:val="p"/>
                      </m:rPr>
                      <m:t>→</m:t>
                    </m:r>
                  </m:oMath>
                </a14:m>
                <a:r>
                  <a:rPr/>
                  <a:t> NG tube removed - Otherwise, X-ray repeated 2-3 days later</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 after surgery</a:t>
            </a:r>
          </a:p>
          <a:p>
            <a:pPr lvl="0"/>
            <a:r>
              <a:rPr/>
              <a:t>Night-time tube feedings (6pm to 10am)</a:t>
            </a:r>
          </a:p>
          <a:p>
            <a:pPr lvl="0"/>
            <a:r>
              <a:rPr/>
              <a:t>Some nutrition by mouth (70% of patients)</a:t>
            </a:r>
          </a:p>
          <a:p>
            <a:pPr lvl="1"/>
            <a:r>
              <a:rPr/>
              <a:t>1 oz of water per hour by mouth  OR</a:t>
            </a:r>
          </a:p>
          <a:p>
            <a:pPr lvl="1"/>
            <a:r>
              <a:rPr/>
              <a:t>Protein shakes 4oz every 2 hours in some</a:t>
            </a:r>
          </a:p>
          <a:p>
            <a:pPr lvl="0"/>
            <a:r>
              <a:rPr/>
              <a:t>Water through tube 8oz four times per day</a:t>
            </a:r>
          </a:p>
          <a:p>
            <a:pPr lvl="0"/>
            <a:r>
              <a:rPr/>
              <a:t>Home care nursing (feeding tube teaching)</a:t>
            </a:r>
          </a:p>
          <a:p>
            <a:pPr lvl="0"/>
            <a:r>
              <a:rPr/>
              <a:t>Home infusion (tube feeding supplies)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2025-01-09T21:32:27Z</dcterms:created>
  <dcterms:modified xsi:type="dcterms:W3CDTF">2025-01-09T21:32:27Z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