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7" Type="http://schemas.openxmlformats.org/officeDocument/2006/relationships/viewProps" Target="viewProps.xml" /><Relationship Id="rId16" Type="http://schemas.openxmlformats.org/officeDocument/2006/relationships/presProps" Target="presProps.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gastrostomy.qmd" TargetMode="External" /><Relationship Id="rId3" Type="http://schemas.openxmlformats.org/officeDocument/2006/relationships/hyperlink" Target="jejunostomy.qmd"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is generally placed as an outpatient, which means you can go home the same day.</a:t>
            </a:r>
          </a:p>
          <a:p>
            <a:pPr lvl="0" indent="0" marL="0">
              <a:buNone/>
            </a:pPr>
            <a:r>
              <a:rPr/>
              <a:t>In some cases, a central venous port for chemotherapy is placed at the same time as a gastrostomy tube.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have a link here to a video that explains more</a:t>
            </a:r>
          </a:p>
          <a:p>
            <a:pPr lvl="0" indent="0" marL="0">
              <a:buNone/>
            </a:pPr>
            <a:r>
              <a:rPr/>
              <a:t>about the jejunostomy tube</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 hope this video has been helpful.</a:t>
            </a:r>
          </a:p>
          <a:p>
            <a:pPr lvl="0" indent="0" marL="0">
              <a:buNone/>
            </a:pPr>
            <a:r>
              <a:rPr/>
              <a:t>Here are links to other videos you may find helpful.</a:t>
            </a:r>
          </a:p>
          <a:p>
            <a:pPr lvl="0" indent="0" marL="0">
              <a:buNone/>
            </a:pPr>
            <a:r>
              <a:rPr/>
              <a:t>Feel free to subscribe in order to be notified about new videos</a:t>
            </a:r>
          </a:p>
          <a:p>
            <a:pPr lvl="0" indent="0" marL="0">
              <a:buNone/>
            </a:pPr>
            <a:r>
              <a:rPr>
                <a:hlinkClick r:id="rId2"/>
              </a:rPr>
              <a:t>Gastrostomy</a:t>
            </a:r>
            <a:r>
              <a:rPr/>
              <a:t> </a:t>
            </a:r>
            <a:r>
              <a:rPr>
                <a:hlinkClick r:id="rId3"/>
              </a:rPr>
              <a:t>Jejunostomy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p:nvPr>
        </p:nvSpPr>
        <p:spPr/>
        <p:txBody>
          <a:bodyPr/>
          <a:lstStyle/>
          <a:p>
            <a:pPr lvl="0" indent="0" marL="0">
              <a:buNone/>
            </a:pPr>
            <a:r>
              <a:rPr/>
              <a:t>Normally, food passes from the mouth into the esophagus, and then into the stomach. The stomach serves as a reservoir for food, to allow you to eat a big Thanksgiving. The stomach starts digestion, and then after the meal slowly allows small portions of food to pass into the small intestines, where most of the digestion occurs.</a:t>
            </a:r>
          </a:p>
          <a:p>
            <a:pPr lvl="0" indent="0" marL="0">
              <a:spcBef>
                <a:spcPts val="3000"/>
              </a:spcBef>
              <a:buNone/>
            </a:pPr>
            <a:r>
              <a:rPr b="1"/>
              <a:t>Anatomy</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spcBef>
                <a:spcPts val="3000"/>
              </a:spcBef>
              <a:buNone/>
            </a:pPr>
            <a:r>
              <a:rPr b="1"/>
              <a:t>Nutrition Building Blocks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or stomach, the most common feeding tube is a jejunostomy tube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For patients with cancer of the esophagus, there are two different kinds of feeding tube which can be used:</a:t>
            </a:r>
          </a:p>
          <a:p>
            <a:pPr lvl="0" indent="0" marL="0">
              <a:buNone/>
            </a:pPr>
            <a:r>
              <a:rPr/>
              <a:t>A gastrostomy tube is placed into the stomach</a:t>
            </a:r>
          </a:p>
          <a:p>
            <a:pPr lvl="0" indent="0" marL="0">
              <a:buNone/>
            </a:pPr>
            <a:r>
              <a:rPr/>
              <a:t>A jejunostomy tube is placed in the small intestines</a:t>
            </a:r>
          </a:p>
          <a:p>
            <a:pPr lvl="0" indent="0" marL="0">
              <a:buNone/>
            </a:pPr>
            <a:r>
              <a:rPr/>
              <a:t>Your dietitian and physician will help you decide which tube is best for your situation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Gastrostomy tube</a:t>
            </a:r>
          </a:p>
          <a:p>
            <a:pPr lvl="0" indent="0" marL="0">
              <a:buNone/>
            </a:pPr>
            <a:r>
              <a:rPr/>
              <a:t>• Placed into stomach</a:t>
            </a:r>
          </a:p>
          <a:p>
            <a:pPr lvl="0" indent="0" marL="0">
              <a:buNone/>
            </a:pPr>
            <a:r>
              <a:rPr/>
              <a:t>Jejunostomy tube</a:t>
            </a:r>
          </a:p>
          <a:p>
            <a:pPr lvl="0" indent="0" marL="0">
              <a:buNone/>
            </a:pPr>
            <a:r>
              <a:rPr/>
              <a:t>• Placed into small intestine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a:t>
            </a:r>
          </a:p>
          <a:p>
            <a:pPr lvl="0" indent="0" marL="0">
              <a:buNone/>
            </a:pPr>
            <a:r>
              <a:rPr/>
              <a:t>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2024-10-22T18:42:26Z</dcterms:created>
  <dcterms:modified xsi:type="dcterms:W3CDTF">2024-10-22T18:42:26Z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