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3" Type="http://schemas.openxmlformats.org/officeDocument/2006/relationships/viewProps" Target="viewProps.xml" /><Relationship Id="rId3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5" Type="http://schemas.openxmlformats.org/officeDocument/2006/relationships/tableStyles" Target="tableStyles.xml" /><Relationship Id="rId3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 Stromal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Arise from the wall of the stomach</a:t>
            </a:r>
          </a:p>
          <a:p>
            <a:pPr lvl="0"/>
            <a:r>
              <a:rPr/>
              <a:t>Grow slowly over time</a:t>
            </a:r>
          </a:p>
          <a:p>
            <a:pPr lvl="0"/>
            <a:r>
              <a:rPr/>
              <a:t>Lymph nodes rarely involved</a:t>
            </a:r>
          </a:p>
          <a:p>
            <a:pPr lvl="0"/>
            <a:r>
              <a:rPr/>
              <a:t>Not conventional stomach cancer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vs Adenocarcinoma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GIST</a:t>
            </a:r>
          </a:p>
          <a:p>
            <a:pPr lvl="0"/>
            <a:r>
              <a:rPr/>
              <a:t>Starts from wall of stomach</a:t>
            </a:r>
          </a:p>
          <a:p>
            <a:pPr lvl="0"/>
            <a:r>
              <a:rPr/>
              <a:t>Slow growing</a:t>
            </a:r>
          </a:p>
          <a:p>
            <a:pPr lvl="0"/>
            <a:r>
              <a:rPr/>
              <a:t>Rarely spreads to lymph nodes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Adenocarcinoma</a:t>
            </a:r>
          </a:p>
          <a:p>
            <a:pPr lvl="0"/>
            <a:r>
              <a:rPr/>
              <a:t>Conventional “stomach cancer”</a:t>
            </a:r>
          </a:p>
          <a:p>
            <a:pPr lvl="0"/>
            <a:r>
              <a:rPr/>
              <a:t>Starts from lining of stomach</a:t>
            </a:r>
          </a:p>
          <a:p>
            <a:pPr lvl="0"/>
            <a:r>
              <a:rPr/>
              <a:t>Can spread to lymph nodes</a:t>
            </a:r>
          </a:p>
          <a:p>
            <a:pPr lvl="0"/>
            <a:r>
              <a:rPr/>
              <a:t>More aggressive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GIST: Benign or Malignant?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GIST tumors have a range of behavior:</a:t>
            </a:r>
          </a:p>
          <a:p>
            <a:pPr lvl="0"/>
            <a:r>
              <a:rPr/>
              <a:t>Small tumors tend to behave in a benign manner but can grow over time</a:t>
            </a:r>
          </a:p>
          <a:p>
            <a:pPr lvl="0"/>
            <a:r>
              <a:rPr/>
              <a:t>Larger tumors tend to behave in a malignant (cancerous) manner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GIST Treatment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Initial treatment usually surgery</a:t>
            </a:r>
          </a:p>
          <a:p>
            <a:pPr lvl="0"/>
            <a:r>
              <a:rPr/>
              <a:t>Risk of recurrence determined by pathology</a:t>
            </a:r>
          </a:p>
          <a:p>
            <a:pPr lvl="0"/>
            <a:r>
              <a:rPr/>
              <a:t>Size of tumor</a:t>
            </a:r>
          </a:p>
          <a:p>
            <a:pPr lvl="0"/>
            <a:r>
              <a:rPr/>
              <a:t>Mitotic rate = how rapidly tumor is dividing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Imatinib = Gleevec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Oral drug shrinks GIST tumors</a:t>
            </a:r>
          </a:p>
          <a:p>
            <a:pPr lvl="0"/>
            <a:r>
              <a:rPr/>
              <a:t>Well tolerated</a:t>
            </a:r>
          </a:p>
          <a:p>
            <a:pPr lvl="0"/>
            <a:r>
              <a:rPr/>
              <a:t>Given </a:t>
            </a:r>
            <a:r>
              <a:rPr i="1"/>
              <a:t>after</a:t>
            </a:r>
            <a:r>
              <a:rPr/>
              <a:t> surgery for high-risk tumors</a:t>
            </a:r>
          </a:p>
          <a:p>
            <a:pPr lvl="1"/>
            <a:r>
              <a:rPr/>
              <a:t>1 or 3 years depending upon risk</a:t>
            </a:r>
          </a:p>
          <a:p>
            <a:pPr lvl="0"/>
            <a:r>
              <a:rPr/>
              <a:t>Given </a:t>
            </a:r>
            <a:r>
              <a:rPr i="1"/>
              <a:t>before</a:t>
            </a:r>
            <a:r>
              <a:rPr/>
              <a:t> surgery for large tumors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 Stromal Tumors of the Stomach</dc:title>
  <dc:creator/>
  <cp:keywords/>
  <dcterms:created xsi:type="dcterms:W3CDTF">2025-10-01T11:12:15Z</dcterms:created>
  <dcterms:modified xsi:type="dcterms:W3CDTF">2025-10-01T11:12:15Z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