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4" Type="http://schemas.openxmlformats.org/officeDocument/2006/relationships/viewProps" Target="viewProps.xml" /><Relationship Id="rId33" Type="http://schemas.openxmlformats.org/officeDocument/2006/relationships/presProps" Target="presProps.xml" /><Relationship Id="rId1" Type="http://schemas.openxmlformats.org/officeDocument/2006/relationships/slideMaster" Target="slideMasters/slideMaster1.xml" /><Relationship Id="rId36" Type="http://schemas.openxmlformats.org/officeDocument/2006/relationships/tableStyles" Target="tableStyles.xml" /><Relationship Id="rId3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2.png" /><Relationship Id="rId2" Type="http://schemas.openxmlformats.org/officeDocument/2006/relationships/image" Target="../media/image11.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 this can cause a leakage of fluid from the esophagus, called an anastomotic leak. If this happens, an infection can occur in the mediastinum, which is the space near the heart between the lungs.</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p:nvPr>
        </p:nvSpPr>
        <p:spPr/>
        <p:txBody>
          <a:bodyPr/>
          <a:lstStyle/>
          <a:p>
            <a:pPr lvl="0" indent="0" marL="0">
              <a:buNone/>
            </a:pPr>
            <a:r>
              <a:rPr/>
              <a:t>In some cases, the leak will heal on its own, but other cases may require additional procedures or even surgery.</a:t>
            </a:r>
          </a:p>
          <a:p>
            <a:pPr lvl="0" indent="0" marL="0">
              <a:buNone/>
            </a:pPr>
            <a:r>
              <a:rPr/>
              <a:t>The risk of leak depends upon the operation performed but also depends upon the experience of the surgeon.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In normal circumstances, secretions from the mouth and throat aren’t able to enter the lungs because we clear our throat and if secretions do get into our airway, we tend to cough and keep those secretions out of our lungs. This happens constantly without our thinking about it.</a:t>
            </a:r>
          </a:p>
          <a:p>
            <a:pPr lvl="0" indent="0" marL="0">
              <a:buNone/>
            </a:pPr>
            <a:r>
              <a:rPr/>
              <a:t>After esophagectomy, however, there is a tendency for secretions to enter the airway, and if you can’t clear them, there is a risk that pneumonia will set in.</a:t>
            </a:r>
          </a:p>
          <a:p>
            <a:pPr lvl="0" indent="0" marL="0">
              <a:buNone/>
            </a:pPr>
            <a:r>
              <a:rPr/>
              <a:t>There are two important ways that pneumonia can be prevented:</a:t>
            </a:r>
          </a:p>
          <a:p>
            <a:pPr lvl="0"/>
            <a:r>
              <a:rPr/>
              <a:t>Deep breathing</a:t>
            </a:r>
          </a:p>
          <a:p>
            <a:pPr lvl="0"/>
            <a:r>
              <a:rPr/>
              <a:t>Walking</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457200" y="1371600"/>
            <a:ext cx="4038600" cy="30226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48200" y="1371600"/>
            <a:ext cx="4038600" cy="30226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{69012ECD-51FC-41F1-AA8D-1B2483CD663E}</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a:t>
            </a:r>
          </a:p>
          <a:p>
            <a:pPr lvl="0"/>
            <a:r>
              <a:rPr/>
              <a:t>Surgery may be cancelled if you take even a sip of cream or milk the morning of surgery.</a:t>
            </a:r>
          </a:p>
          <a:p>
            <a:pPr lvl="0"/>
            <a:r>
              <a:rPr/>
              <a:t>Waiting room on 5th floor</a:t>
            </a:r>
          </a:p>
          <a:p>
            <a:pPr lvl="0"/>
            <a:r>
              <a:rPr/>
              <a:t>Post-operative care in STICU (11th floor)</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a:r>
              <a:rPr/>
              <a:t>Feeding tube placed in small intestine</a:t>
            </a:r>
          </a:p>
          <a:p>
            <a:pPr lvl="0"/>
            <a:r>
              <a:rPr/>
              <a:t>Pump feedings require 16 hours (overnight)</a:t>
            </a:r>
          </a:p>
          <a:p>
            <a:pPr lvl="0"/>
            <a:r>
              <a:rPr/>
              <a:t>Run from 6pm to 10am</a:t>
            </a:r>
          </a:p>
        </p:txBody>
      </p:sp>
      <p:pic>
        <p:nvPicPr>
          <p:cNvPr descr="https://deidt7p41jzcy.cloudfront.net/jtubevideo_qr.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in hallway with help from nurse/Physical Therapist</a:t>
            </a:r>
          </a:p>
          <a:p>
            <a:pPr lvl="0"/>
            <a:r>
              <a:rPr/>
              <a:t>Goals:</a:t>
            </a:r>
          </a:p>
          <a:p>
            <a:pPr lvl="1"/>
            <a:r>
              <a:rPr/>
              <a:t>Improve lung function</a:t>
            </a:r>
          </a:p>
          <a:p>
            <a:pPr lvl="1"/>
            <a:r>
              <a:rPr/>
              <a:t>Prevent muscle loss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hospital day #6/7 after surgery</a:t>
            </a:r>
          </a:p>
          <a:p>
            <a:pPr lvl="0"/>
            <a:r>
              <a:rPr/>
              <a:t>Tube feeds at night (6pm to 10am)</a:t>
            </a:r>
          </a:p>
          <a:p>
            <a:pPr lvl="0"/>
            <a:r>
              <a:rPr/>
              <a:t>Protein shakes by mouth (70% of patients)</a:t>
            </a:r>
          </a:p>
          <a:p>
            <a:pPr lvl="1"/>
            <a:r>
              <a:rPr/>
              <a:t>4oz every 2 hours</a:t>
            </a:r>
          </a:p>
          <a:p>
            <a:pPr lvl="1"/>
            <a:r>
              <a:rPr/>
              <a:t>Water by mouth 2 oz at a time Water through feeding tube (8oz 4x/day)</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2024-12-10T12:16:13Z</dcterms:created>
  <dcterms:modified xsi:type="dcterms:W3CDTF">2024-12-10T12:16:13Z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