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Eso_tumor00_resection2_16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_9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Does not remove lymph nodes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lower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nearby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2025-02-24T22:53:48Z</dcterms:created>
  <dcterms:modified xsi:type="dcterms:W3CDTF">2025-02-24T22:53:48Z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