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(T2N0M0)</a:t>
            </a:r>
          </a:p>
          <a:p>
            <a:pPr lvl="0"/>
            <a:r>
              <a:rPr/>
              <a:t>Locally Advanced (T3M0)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2025-02-24T22:52:27Z</dcterms:created>
  <dcterms:modified xsi:type="dcterms:W3CDTF">2025-02-24T22:52:27Z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