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J Tube Tube in Small Intestine </a:t>
            </a:r>
          </a:p>
        </p:txBody>
      </p:sp>
      <p:sp>
        <p:nvSpPr>
          <p:cNvPr id="4" name="Content Placeholder 3"/>
          <p:cNvSpPr>
            <a:spLocks noGrp="1"/>
          </p:cNvSpPr>
          <p:nvPr>
            <p:ph idx="2" sz="half"/>
          </p:nvPr>
        </p:nvSpPr>
        <p:spPr/>
        <p:txBody>
          <a:bodyPr/>
          <a:lstStyle/>
          <a:p>
            <a:pPr lvl="0" indent="0" marL="0">
              <a:buNone/>
            </a:pPr>
            <a:r>
              <a:rPr/>
              <a:t>Gastrostomy = G Tube Tube in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2024-12-17T02:41:01Z</dcterms:created>
  <dcterms:modified xsi:type="dcterms:W3CDTF">2024-12-17T02:41:01Z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