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jp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32-Surgeon.html" TargetMode="Externa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surigcal connection between the esophagus and the stomach.</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images/Eso_Leak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pic>
        <p:nvPicPr>
          <p:cNvPr descr="images/Eso_Lungs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I can tell who is more likely to develop pneumonia after surgery when I first meet them and shake their hand. Someone with a firm handshake has a lower risk of pneumonia. We think this is because someone with a firm handshake has good muscle tone, and someone with good muscle tone probably has good function of the muscles between the ribs so that they have a nice strong cough and can prevent pneumonia.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a:p>
            <a:pPr lvl="0" indent="0" marL="0">
              <a:buNone/>
            </a:pPr>
            <a:r>
              <a:rPr/>
              <a:t>When you meet with your surgery team, be sure to ask them about pain control after surgery and how you can increase your muscle strength.</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video in our series, you will learn about how to choose a hospital and a surgeon for esophageal surgery:</a:t>
            </a:r>
          </a:p>
          <a:p>
            <a:pPr lvl="0" indent="0" marL="0">
              <a:buNone/>
            </a:pPr>
            <a:r>
              <a:rPr>
                <a:hlinkClick r:id="rId2"/>
              </a:rPr>
              <a:t>Choosing a Hospital and Surgeon for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hope you have found this video helpful. This videos and others like it are designed to</a:t>
            </a:r>
          </a:p>
          <a:p>
            <a:pPr lvl="0" indent="0" marL="0">
              <a:buNone/>
            </a:pPr>
            <a:r>
              <a:rPr/>
              <a:t>educate patients and families about esophageal cancer</a:t>
            </a:r>
          </a:p>
          <a:p>
            <a:pPr lvl="0" indent="0" marL="0">
              <a:buNone/>
            </a:pPr>
            <a:r>
              <a:rPr/>
              <a:t>and equip them for their discussions with their esophageal cancer care team.</a:t>
            </a:r>
          </a:p>
          <a:p>
            <a:pPr lvl="0" indent="0" marL="0">
              <a:buNone/>
            </a:pPr>
            <a:r>
              <a:rPr/>
              <a:t>As always, these videos are no substitute for expert medical advice.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Feel free to leave a comment or a question, or if you have suggestions for future videos.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indent="0" marL="0">
              <a:buNone/>
            </a:pPr>
            <a:r>
              <a:rPr/>
              <a:t>Mininally-invasive esophagectomy uses small incisions in the abdomen and chest. A surgical telescope and special instruments are used to perform the operations. This operation is a more recent innovation and can be used in many cases instead of an open approach.</a:t>
            </a:r>
          </a:p>
          <a:p>
            <a:pPr lvl="0" indent="0" marL="0">
              <a:buNone/>
            </a:pPr>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2024-10-22T21:08:45Z</dcterms:created>
  <dcterms:modified xsi:type="dcterms:W3CDTF">2024-10-22T21:08:45Z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