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1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pic>
        <p:nvPicPr>
          <p:cNvPr descr="https://deidt7p41jzcy.cloudfront.net/jejunostomy_qrcode.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Protein Needs</a:t>
            </a:r>
          </a:p>
        </p:txBody>
      </p:sp>
      <p:sp>
        <p:nvSpPr>
          <p:cNvPr id="3" name="Content Placeholder 2"/>
          <p:cNvSpPr>
            <a:spLocks noGrp="1"/>
          </p:cNvSpPr>
          <p:nvPr>
            <p:ph idx="1"/>
          </p:nvPr>
        </p:nvSpPr>
        <p:spPr/>
        <p:txBody>
          <a:bodyPr/>
          <a:lstStyle/>
          <a:p>
            <a:pPr lvl="0"/>
            <a:r>
              <a:rPr/>
              <a:t>Men: Average 75 grams/day</a:t>
            </a:r>
          </a:p>
          <a:p>
            <a:pPr lvl="0"/>
            <a:r>
              <a:rPr/>
              <a:t>Women: Average 60 grams/day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Protein Shakes</a:t>
            </a:r>
          </a:p>
        </p:txBody>
      </p:sp>
      <p:sp>
        <p:nvSpPr>
          <p:cNvPr id="3" name="Content Placeholder 2"/>
          <p:cNvSpPr>
            <a:spLocks noGrp="1"/>
          </p:cNvSpPr>
          <p:nvPr>
            <p:ph idx="1" sz="half"/>
          </p:nvPr>
        </p:nvSpPr>
        <p:spPr/>
        <p:txBody>
          <a:bodyPr/>
          <a:lstStyle/>
          <a:p>
            <a:pPr lvl="0" indent="0" marL="0">
              <a:buNone/>
            </a:pPr>
            <a:r>
              <a:rPr/>
              <a:t>Protein Shakes can provide protein with minimal sugar</a:t>
            </a:r>
          </a:p>
        </p:txBody>
      </p:sp>
      <p:sp>
        <p:nvSpPr>
          <p:cNvPr id="4" name="Content Placeholder 3"/>
          <p:cNvSpPr>
            <a:spLocks noGrp="1"/>
          </p:cNvSpPr>
          <p:nvPr>
            <p:ph idx="2" sz="half"/>
          </p:nvPr>
        </p:nvSpPr>
        <p:spPr/>
        <p:txBody>
          <a:bodyPr/>
          <a:lstStyle/>
          <a:p>
            <a:pPr lvl="0" indent="0" marL="0">
              <a:buNone/>
            </a:pPr>
            <a:r>
              <a:rPr/>
              <a:t>Protein Shakes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a:r>
              <a:rPr/>
              <a:t>Feeding with a syringe several times per day.</a:t>
            </a:r>
          </a:p>
          <a:p>
            <a:pPr lvl="0"/>
            <a:r>
              <a:rPr/>
              <a:t>Tube can be hidden underneath clothing</a:t>
            </a:r>
          </a:p>
          <a:p>
            <a:pPr lvl="0"/>
            <a:r>
              <a:rPr/>
              <a:t>Tube does not interfere with eating by mouth</a:t>
            </a:r>
          </a:p>
          <a:p>
            <a:pPr lvl="0"/>
            <a:r>
              <a:rPr/>
              <a:t>Removed easily in the office when no longer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2025-01-13T19:29:37Z</dcterms:created>
  <dcterms:modified xsi:type="dcterms:W3CDTF">2025-01-13T19:29:37Z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