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sp>
        <p:nvSpPr>
          <p:cNvPr id="4" name="Content Placeholder 3"/>
          <p:cNvSpPr>
            <a:spLocks noGrp="1"/>
          </p:cNvSpPr>
          <p:nvPr>
            <p:ph idx="2" sz="half"/>
          </p:nvPr>
        </p:nvSpPr>
        <p:spPr/>
        <p:txBody>
          <a:bodyPr/>
          <a:lstStyle/>
          <a:p>
            <a:pPr lvl="0" indent="0" marL="0">
              <a:buNone/>
            </a:pPr>
            <a:r>
              <a:rPr/>
              <a:t>https://deidt7p41jzcy.cloudfront.net/Eso_IvorLewis_Leak.png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we can tell who is more likely to develop pneumonia after surgery simply by measuring their grip strength.</a:t>
            </a:r>
          </a:p>
          <a:p>
            <a:pPr lvl="0" indent="0" marL="0">
              <a:buNone/>
            </a:pPr>
            <a:r>
              <a:rPr/>
              <a:t>We think this is because someone with a strong grip has good muscle function of the muscles between the ribs so that they have a nice strong cough and can prevent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old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old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old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old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sp>
        <p:nvSpPr>
          <p:cNvPr id="3" name="Content Placeholder 2"/>
          <p:cNvSpPr>
            <a:spLocks noGrp="1"/>
          </p:cNvSpPr>
          <p:nvPr>
            <p:ph idx="1" sz="half"/>
          </p:nvPr>
        </p:nvSpPr>
        <p:spPr/>
        <p:txBody>
          <a:bodyPr/>
          <a:lstStyle/>
          <a:p>
            <a:pPr lvl="0" indent="0" marL="0">
              <a:buNone/>
            </a:pPr>
            <a:r>
              <a:rPr/>
              <a:t>https://deidt7p41jzcy.cloudfront.net/mie_abd.png</a:t>
            </a:r>
          </a:p>
        </p:txBody>
      </p:sp>
      <p:sp>
        <p:nvSpPr>
          <p:cNvPr id="4" name="Content Placeholder 3"/>
          <p:cNvSpPr>
            <a:spLocks noGrp="1"/>
          </p:cNvSpPr>
          <p:nvPr>
            <p:ph idx="2" sz="half"/>
          </p:nvPr>
        </p:nvSpPr>
        <p:spPr/>
        <p:txBody>
          <a:bodyPr/>
          <a:lstStyle/>
          <a:p>
            <a:pPr lvl="0" indent="0" marL="0">
              <a:buNone/>
            </a:pPr>
            <a:r>
              <a:rPr/>
              <a:t>https://deidt7p41jzcy.cloudfront.net/mie_chest.png</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surgyer</a:t>
            </a:r>
          </a:p>
          <a:p>
            <a:pPr lvl="1"/>
            <a:r>
              <a:rPr/>
              <a:t>Low risk patients 2%</a:t>
            </a:r>
          </a:p>
          <a:p>
            <a:pPr lvl="1"/>
            <a:r>
              <a:rPr/>
              <a:t>Intermediate risk 10%</a:t>
            </a:r>
          </a:p>
          <a:p>
            <a:pPr lvl="1"/>
            <a:r>
              <a:rPr/>
              <a:t>High risk 30%</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 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check to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a:r>
              <a:rPr/>
              <a:t>Surgical telescope and instruments inserged</a:t>
            </a:r>
          </a:p>
          <a:p>
            <a:pPr lvl="0"/>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2024-11-13T22:45:06Z</dcterms:created>
  <dcterms:modified xsi:type="dcterms:W3CDTF">2024-11-13T22:45:06Z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