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and CDH1 Gene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Inherited condition in which an altered copy of the CDH1 gene is passed from generation to generation</a:t>
            </a:r>
          </a:p>
          <a:p>
            <a:pPr lvl="0" indent="0" marL="0">
              <a:buNone/>
            </a:pPr>
            <a:r>
              <a:rPr/>
              <a:t>Presence of the gene can be detected by genetic testing</a:t>
            </a:r>
          </a:p>
          <a:p>
            <a:pPr lvl="0" indent="0" marL="0">
              <a:buNone/>
            </a:pPr>
            <a:r>
              <a:rPr/>
              <a:t>Affected person can pass the gene to (on average) half of their children</a:t>
            </a:r>
          </a:p>
          <a:p>
            <a:pPr lvl="0" indent="0" marL="0">
              <a:buNone/>
            </a:pPr>
            <a:r>
              <a:rPr/>
              <a:t>Affected persons carry the CDH1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Affected individuals have microscopic cancers beginning to form in the top layer of the stomach at an early age</a:t>
            </a:r>
          </a:p>
          <a:p>
            <a:pPr lvl="0" indent="0" marL="0">
              <a:buNone/>
            </a:pPr>
            <a:r>
              <a:rPr/>
              <a:t>Majority of affected individuals will develop visible cancer by age 40</a:t>
            </a:r>
          </a:p>
          <a:p>
            <a:pPr lvl="0" indent="0" marL="0">
              <a:buNone/>
            </a:pPr>
            <a:r>
              <a:rPr/>
              <a:t>By age 80, 70% of men and 56-83% of women are estimated to be at risk to develop visible cancer however some recent studies place this risk at 50%/33%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CDH1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CDH1 carriers with visible cancer are termed “clinically apparent”</a:t>
            </a:r>
          </a:p>
          <a:p>
            <a:pPr lvl="0" indent="0" marL="0">
              <a:buNone/>
            </a:pPr>
            <a:r>
              <a:rPr/>
              <a:t>CDH1 carriers with clinically apparent cancers which are large enough to cause symptoms generally are likely to have spread to lymph nodes at the time of diagnosis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Recommended for CDH1 carriers between ages 18-40</a:t>
            </a:r>
          </a:p>
          <a:p>
            <a:pPr lvl="0"/>
            <a:r>
              <a:rPr/>
              <a:t>Cancer rarely is found to have spread to lymph nodes</a:t>
            </a:r>
          </a:p>
          <a:p>
            <a:pPr lvl="0"/>
            <a:r>
              <a:rPr/>
              <a:t>Requires removing all of stomach tissue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CH1 and Family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CDH1 mutation and a family history of gastric cancer who undergo preventive total gastrectomy, 90% have early stages of gastric cancer</a:t>
            </a:r>
          </a:p>
          <a:p>
            <a:pPr lvl="0" indent="0" marL="0">
              <a:buNone/>
            </a:pPr>
            <a:r>
              <a:rPr/>
              <a:t>Among patients with CDH1 mutation without a family history of gastric cancer, 2 out of 3 (67%) are estimated to have early stages of gastric cancer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options for CDH1 Carriers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Total Gastrectomy</a:t>
            </a:r>
          </a:p>
          <a:p>
            <a:pPr lvl="0"/>
            <a:r>
              <a:rPr/>
              <a:t>Surgical removal of all of stomach</a:t>
            </a:r>
          </a:p>
          <a:p>
            <a:pPr lvl="0"/>
            <a:r>
              <a:rPr/>
              <a:t>Permanent alteration in eating</a:t>
            </a:r>
          </a:p>
          <a:p>
            <a:pPr lvl="0"/>
            <a:r>
              <a:rPr/>
              <a:t>Requires Small Frequent meals</a:t>
            </a:r>
          </a:p>
          <a:p>
            <a:pPr lvl="0"/>
            <a:r>
              <a:rPr/>
              <a:t>Feeding jejunostomy (temporary)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Surveillance</a:t>
            </a:r>
          </a:p>
          <a:p>
            <a:pPr lvl="0"/>
            <a:r>
              <a:rPr/>
              <a:t>Endoscopy every 6-12 months</a:t>
            </a:r>
          </a:p>
          <a:p>
            <a:pPr lvl="0"/>
            <a:r>
              <a:rPr/>
              <a:t>Unknown how long this is required.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Genetic condition in which family members have high rates of gastric cancer</a:t>
            </a:r>
          </a:p>
          <a:p>
            <a:pPr lvl="0"/>
            <a:r>
              <a:rPr/>
              <a:t>Most affected members develop gastric cancer by age 40</a:t>
            </a:r>
          </a:p>
          <a:p>
            <a:pPr lvl="0"/>
            <a:r>
              <a:rPr/>
              <a:t>Affected family members pass the susceptibility to half their children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Genetics of 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Altered copy of the CDH1 gene found to be responsible</a:t>
            </a:r>
          </a:p>
          <a:p>
            <a:pPr lvl="0"/>
            <a:r>
              <a:rPr/>
              <a:t>We each carry two copies of the CDH1 gene</a:t>
            </a:r>
          </a:p>
          <a:p>
            <a:pPr lvl="1"/>
            <a:r>
              <a:rPr/>
              <a:t>Altered copy is passed on to half of children</a:t>
            </a:r>
          </a:p>
          <a:p>
            <a:pPr lvl="0"/>
            <a:r>
              <a:rPr/>
              <a:t>Family members with the altered CDH1 gene tend to develop cancer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Clinically Apparent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HDGC who have visible stomach cancer, this is termed “clinically apparent”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Cancer Risk in HDGCd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in HDGC families with an altered CDH1 gene:</a:t>
            </a:r>
          </a:p>
          <a:p>
            <a:pPr lvl="0"/>
            <a:r>
              <a:rPr/>
              <a:t>Men have 70% risk of stomach cancer by age 80</a:t>
            </a:r>
          </a:p>
          <a:p>
            <a:pPr lvl="0"/>
            <a:r>
              <a:rPr/>
              <a:t>Women have 50-80% risk of stomach cancer by age 80</a:t>
            </a:r>
          </a:p>
          <a:p>
            <a:pPr lvl="1"/>
            <a:r>
              <a:rPr/>
              <a:t>Increased risk of endometrial cancer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Blood test can detect copies of the altered CDH1 gene</a:t>
            </a:r>
          </a:p>
          <a:p>
            <a:pPr lvl="0"/>
            <a:r>
              <a:rPr/>
              <a:t>Recommended in all patients under age 50 with stomach cancer</a:t>
            </a:r>
          </a:p>
          <a:p>
            <a:pPr lvl="0"/>
            <a:r>
              <a:rPr/>
              <a:t>Requires meeting with a genetic counselor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Preventive surgery to remove the stomach can be performed</a:t>
            </a:r>
          </a:p>
          <a:p>
            <a:pPr lvl="0"/>
            <a:r>
              <a:rPr/>
              <a:t>Surgery dramatically reduces risk of gastric cancer</a:t>
            </a:r>
          </a:p>
          <a:p>
            <a:pPr lvl="0"/>
            <a:r>
              <a:rPr/>
              <a:t>Surgery is usually done before age 40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with HDGC who carry the CDH1 gene</a:t>
            </a:r>
          </a:p>
          <a:p>
            <a:pPr lvl="0" indent="0" marL="0">
              <a:buNone/>
            </a:pPr>
            <a:r>
              <a:rPr/>
              <a:t>If preventive surgery is performed, 90-95% of cases have microscopic tumor in the removed stomach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Stomach Cancer and CDH1 Gene</dc:title>
  <dc:creator/>
  <cp:keywords/>
  <dcterms:created xsi:type="dcterms:W3CDTF">2025-04-26T18:11:03Z</dcterms:created>
  <dcterms:modified xsi:type="dcterms:W3CDTF">2025-04-26T18:11:03Z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