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Relationship Id="rId3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Located near the top of the stomach - 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Reconstruction with small intestine - 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Smoking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the tumor - Does not remove lymph nodes - Best suited for: - Small adenocarcinoma - 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not remove all lymph nodes</a:t>
            </a:r>
          </a:p>
          <a:p>
            <a:pPr lvl="0"/>
            <a:r>
              <a:rPr/>
              <a:t>Suitable for small tumors or GIST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- Removes bottom 2/3 of stomach - Removes nearby lymph nodes - 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2025-01-07T13:37:21Z</dcterms:created>
  <dcterms:modified xsi:type="dcterms:W3CDTF">2025-01-07T13:37:21Z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