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3" Type="http://schemas.openxmlformats.org/officeDocument/2006/relationships/viewProps" Target="viewProps.xml" /><Relationship Id="rId62" Type="http://schemas.openxmlformats.org/officeDocument/2006/relationships/presProps" Target="presProps.xml" /><Relationship Id="rId1" Type="http://schemas.openxmlformats.org/officeDocument/2006/relationships/slideMaster" Target="slideMasters/slideMaster1.xml" /><Relationship Id="rId65" Type="http://schemas.openxmlformats.org/officeDocument/2006/relationships/tableStyles" Target="tableStyles.xml" /><Relationship Id="rId6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a:p>
            <a:pPr lvl="0"/>
            <a:r>
              <a:rPr/>
              <a:t>Nutrition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Physician</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2025-01-07T13:41:43Z</dcterms:created>
  <dcterms:modified xsi:type="dcterms:W3CDTF">2025-01-07T13:41:43Z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