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images/Eso_IL_Anast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the completion of preoperative therapy. Preoperative therapy is generally some combination of chemotherapy and radiation.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2024-10-19T22:41:49Z</dcterms:created>
  <dcterms:modified xsi:type="dcterms:W3CDTF">2024-10-19T22:41:49Z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