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Located near the top of the stomach - 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Reconstruction with small intestine - 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esophageal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the tumor - Does not remove lymph nodes - Best suited for: - Small adenocarcinoma - 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tumors or GIST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- Removes bottom 2/3 of stomach - Removes nearby lymph nodes - 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2025-01-04T19:21:16Z</dcterms:created>
  <dcterms:modified xsi:type="dcterms:W3CDTF">2025-01-04T19:21:16Z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