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3" Type="http://schemas.openxmlformats.org/officeDocument/2006/relationships/viewProps" Target="viewProps.xml" /><Relationship Id="rId2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5" Type="http://schemas.openxmlformats.org/officeDocument/2006/relationships/tableStyles" Target="tableStyles.xml" /><Relationship Id="rId2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.png" /><Relationship Id="rId2" Type="http://schemas.openxmlformats.org/officeDocument/2006/relationships/image" Target="../media/image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nutrition.htm" TargetMode="External" /><Relationship Id="rId3" Type="http://schemas.openxmlformats.org/officeDocument/2006/relationships/hyperlink" Target="lci_gsurgery.htm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- Removes bottom 2/3 of stomach - Removes nearby lymph nodes - Reconstruction with small intestine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Located near the top of the stomach - 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Removes all of the stomach - Reconstruction with small intestine - 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esophageal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laparoscopy is performed under a general anesthetic.</a:t>
            </a:r>
          </a:p>
          <a:p>
            <a:pPr lvl="0"/>
            <a:r>
              <a:rPr/>
              <a:t>Several incisions 1/4” long</a:t>
            </a:r>
          </a:p>
          <a:p>
            <a:pPr lvl="0"/>
            <a:r>
              <a:rPr/>
              <a:t>A telescope is inserted to look inside the abdominal cavity.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 Stromal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Arise from the wall of the stomach</a:t>
            </a:r>
          </a:p>
          <a:p>
            <a:pPr lvl="0"/>
            <a:r>
              <a:rPr/>
              <a:t>Remove lymph nodes (depends upon tumor type)</a:t>
            </a:r>
          </a:p>
          <a:p>
            <a:pPr lvl="0"/>
            <a:r>
              <a:rPr/>
              <a:t>Preserve stomach function</a:t>
            </a:r>
          </a:p>
          <a:p>
            <a:pPr lvl="0"/>
            <a:r>
              <a:rPr/>
              <a:t>Reconstruct GI tract</a:t>
            </a:r>
          </a:p>
          <a:p>
            <a:pPr lvl="0" indent="0" marL="0">
              <a:buNone/>
            </a:pPr>
            <a:r>
              <a:rPr b="1"/>
              <a:t>Treatment options depend upon the cancer stage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Nutrition Slideshow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Gastrectomy Slideshow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GIST vs Adenocarcinoma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FLOT</a:t>
            </a:r>
          </a:p>
          <a:p>
            <a:pPr lvl="0"/>
            <a:r>
              <a:rPr/>
              <a:t>5-FU</a:t>
            </a:r>
          </a:p>
          <a:p>
            <a:pPr lvl="0"/>
            <a:r>
              <a:rPr/>
              <a:t>Leucovorion</a:t>
            </a:r>
          </a:p>
          <a:p>
            <a:pPr lvl="0"/>
            <a:r>
              <a:rPr/>
              <a:t>Oxaliplatin</a:t>
            </a:r>
          </a:p>
          <a:p>
            <a:pPr lvl="0"/>
            <a:r>
              <a:rPr/>
              <a:t>Taxotere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FOLFOX</a:t>
            </a:r>
          </a:p>
          <a:p>
            <a:pPr lvl="0"/>
            <a:r>
              <a:rPr/>
              <a:t>5-FU</a:t>
            </a:r>
          </a:p>
          <a:p>
            <a:pPr lvl="0"/>
            <a:r>
              <a:rPr/>
              <a:t>Leucovorin</a:t>
            </a:r>
          </a:p>
          <a:p>
            <a:pPr lvl="0"/>
            <a:r>
              <a:rPr/>
              <a:t>Oxaliplatin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Distal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Distal cancers are those in the lower part of the stomach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- Removes the tumor - Does not remove lymph nodes - Best suited for: - Small adenocarcinoma - GI Stromal Tumors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</a:p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Does not remove all lymph nodes</a:t>
            </a:r>
          </a:p>
          <a:p>
            <a:pPr lvl="0"/>
            <a:r>
              <a:rPr/>
              <a:t>Suitable for small tumors or GIST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56200" y="1193800"/>
            <a:ext cx="3022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56200" y="1193800"/>
            <a:ext cx="3022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Body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Body is the mid-portion of the stomach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594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 Stromal Tumors of the Stomach</dc:title>
  <dc:creator/>
  <cp:keywords/>
  <dcterms:created xsi:type="dcterms:W3CDTF">2025-01-04T19:21:23Z</dcterms:created>
  <dcterms:modified xsi:type="dcterms:W3CDTF">2025-01-04T19:21:23Z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