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If you do not have a PCP, call our referral line at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Critical to good communication with your cancer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reduce the risk of complications from cancer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carry a conversation</a:t>
            </a:r>
          </a:p>
          <a:p>
            <a:pPr lvl="1"/>
            <a:r>
              <a:rPr/>
              <a:t>Start slow an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it more difficult to get through cancer treatment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Asssociation fredomfromsmoking.org</a:t>
            </a:r>
          </a:p>
          <a:p>
            <a:pPr lvl="1"/>
            <a:r>
              <a:rPr/>
              <a:t>1:1 Smoking Cessation Counseling Clinics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2025-01-10T01:34:00Z</dcterms:created>
  <dcterms:modified xsi:type="dcterms:W3CDTF">2025-01-10T01:34:00Z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