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66" d="100"/>
          <a:sy n="166" d="100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Salo, Jonathan</cp:lastModifiedBy>
  <cp:revision>6</cp:revision>
  <dcterms:created xsi:type="dcterms:W3CDTF">2017-06-05T14:10:58Z</dcterms:created>
  <dcterms:modified xsi:type="dcterms:W3CDTF">2024-11-14T12:27:12Z</dcterms:modified>
</cp:coreProperties>
</file>