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at the beginning of each dose</a:t>
            </a:r>
          </a:p>
          <a:p>
            <a:pPr lvl="0"/>
            <a:r>
              <a:rPr/>
              <a:t>Removed that day at the end of treatment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Special care needed to keep it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970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within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underneath the skin below the right collarbone</a:t>
            </a:r>
          </a:p>
          <a:p>
            <a:pPr lvl="0"/>
            <a:r>
              <a:rPr/>
              <a:t>Incision in the neck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2025-01-08T21:45:52Z</dcterms:created>
  <dcterms:modified xsi:type="dcterms:W3CDTF">2025-01-08T21:45:52Z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