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into a vein in the hand or arm</a:t>
            </a:r>
          </a:p>
          <a:p>
            <a:pPr lvl="0"/>
            <a:r>
              <a:rPr/>
              <a:t>Allows administration of chemotherapy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chemotherapy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that makes the administration of chemotherapy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Suitable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the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 on their own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2025-01-13T17:48:53Z</dcterms:created>
  <dcterms:modified xsi:type="dcterms:W3CDTF">2025-01-13T17:48:53Z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