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5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.png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gsurgery.ht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Rarely required for GI Stromal Tumors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</a:p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Rarely required for GI Stromal Tumors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Removes all of the stomach - Very rarely required for GI Stromal Tumors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Arise from the wall of the stomach</a:t>
            </a:r>
          </a:p>
          <a:p>
            <a:pPr lvl="0"/>
            <a:r>
              <a:rPr/>
              <a:t>Grow slowly over time</a:t>
            </a:r>
          </a:p>
          <a:p>
            <a:pPr lvl="0"/>
            <a:r>
              <a:rPr/>
              <a:t>Lymph nodes rarely involved</a:t>
            </a:r>
          </a:p>
          <a:p>
            <a:pPr lvl="0"/>
            <a:r>
              <a:rPr/>
              <a:t>Not conventional stomach cancer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laparoscopy is performed under a general anesthetic.</a:t>
            </a:r>
          </a:p>
          <a:p>
            <a:pPr lvl="0"/>
            <a:r>
              <a:rPr/>
              <a:t>Several incisions 1/4” long</a:t>
            </a:r>
          </a:p>
          <a:p>
            <a:pPr lvl="0"/>
            <a:r>
              <a:rPr/>
              <a:t>A telescope is inserted to look inside the abdominal cavity.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Preparing for Cancer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 Care Physician</a:t>
            </a:r>
          </a:p>
          <a:p>
            <a:pPr lvl="0"/>
            <a:r>
              <a:rPr/>
              <a:t>MyAtrium Portal</a:t>
            </a:r>
          </a:p>
          <a:p>
            <a:pPr lvl="0"/>
            <a:r>
              <a:rPr/>
              <a:t>Exercise</a:t>
            </a:r>
          </a:p>
          <a:p>
            <a:pPr lvl="0"/>
            <a:r>
              <a:rPr/>
              <a:t>Smoking Cessation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PCP is 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Call our referral line at (844) 235-6998 if you need a PCP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  <a:b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days/week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some activity every day)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www.freddomfromsmoking.org</a:t>
            </a:r>
          </a:p>
          <a:p>
            <a:pPr lvl="1"/>
            <a:r>
              <a:rPr/>
              <a:t>Smoking Cessation Counseling (Metro Charlotte)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Gastrectomy Slideshow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 vs Adenocarcinoma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GIST</a:t>
            </a:r>
          </a:p>
          <a:p>
            <a:pPr lvl="0"/>
            <a:r>
              <a:rPr/>
              <a:t>Starts from wall of stomach</a:t>
            </a:r>
          </a:p>
          <a:p>
            <a:pPr lvl="0"/>
            <a:r>
              <a:rPr/>
              <a:t>Slow growing</a:t>
            </a:r>
          </a:p>
          <a:p>
            <a:pPr lvl="0"/>
            <a:r>
              <a:rPr/>
              <a:t>Rarely spreads to lymph nodes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Adenocarcinoma</a:t>
            </a:r>
          </a:p>
          <a:p>
            <a:pPr lvl="0"/>
            <a:r>
              <a:rPr/>
              <a:t>Conventional “stomach cancer”</a:t>
            </a:r>
          </a:p>
          <a:p>
            <a:pPr lvl="0"/>
            <a:r>
              <a:rPr/>
              <a:t>Starts from lining of stomach</a:t>
            </a:r>
          </a:p>
          <a:p>
            <a:pPr lvl="0"/>
            <a:r>
              <a:rPr/>
              <a:t>Can spread to lymph nodes</a:t>
            </a:r>
          </a:p>
          <a:p>
            <a:pPr lvl="0"/>
            <a:r>
              <a:rPr/>
              <a:t>More aggressive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Benign or Malignant?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GIST tumors have a range of behavior:</a:t>
            </a:r>
          </a:p>
          <a:p>
            <a:pPr lvl="0"/>
            <a:r>
              <a:rPr/>
              <a:t>Small tumors tend to behave in a benign manner but can grow over time</a:t>
            </a:r>
          </a:p>
          <a:p>
            <a:pPr lvl="0"/>
            <a:r>
              <a:rPr/>
              <a:t>Larger tumors tend to behave in a malignant (cancerous) manner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Initial treatment usually surgery</a:t>
            </a:r>
          </a:p>
          <a:p>
            <a:pPr lvl="0"/>
            <a:r>
              <a:rPr/>
              <a:t>Gleevec pills after surgery for patients at high risk of recurrence</a:t>
            </a:r>
          </a:p>
          <a:p>
            <a:pPr lvl="1"/>
            <a:r>
              <a:rPr/>
              <a:t>1 to 3 years depending upon risk</a:t>
            </a:r>
          </a:p>
          <a:p>
            <a:pPr lvl="0"/>
            <a:r>
              <a:rPr/>
              <a:t>Large tumors treated with Gleevec before surgery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GI Stromal Tumor can come in a variety of sizes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Tumor removed from wall - Stomach wall closed - Lymph nodes not removed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Leakage from closure of wall</a:t>
            </a:r>
          </a:p>
          <a:p>
            <a:pPr lvl="0"/>
            <a:r>
              <a:rPr/>
              <a:t>Bleeding requiring return to surgery</a:t>
            </a:r>
          </a:p>
          <a:p>
            <a:pPr lvl="0"/>
            <a:r>
              <a:rPr/>
              <a:t>Delayed stomach emptying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 Stromal Tumors of the Stomach</dc:title>
  <dc:creator/>
  <cp:keywords/>
  <dcterms:created xsi:type="dcterms:W3CDTF">2025-01-13T17:42:46Z</dcterms:created>
  <dcterms:modified xsi:type="dcterms:W3CDTF">2025-01-13T17:42:46Z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