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Alejandra Vargas Torres" userId="7a849fc1-6ef0-4e74-a6cc-f97691f6f109" providerId="ADAL" clId="{496B9FB2-11D4-44D2-B197-8D528D86BB12}"/>
    <pc:docChg chg="addSld modSld">
      <pc:chgData name="Maria Alejandra Vargas Torres" userId="7a849fc1-6ef0-4e74-a6cc-f97691f6f109" providerId="ADAL" clId="{496B9FB2-11D4-44D2-B197-8D528D86BB12}" dt="2024-02-23T13:21:01.725" v="19" actId="20577"/>
      <pc:docMkLst>
        <pc:docMk/>
      </pc:docMkLst>
      <pc:sldChg chg="modSp new mod">
        <pc:chgData name="Maria Alejandra Vargas Torres" userId="7a849fc1-6ef0-4e74-a6cc-f97691f6f109" providerId="ADAL" clId="{496B9FB2-11D4-44D2-B197-8D528D86BB12}" dt="2024-02-23T13:21:01.725" v="19" actId="20577"/>
        <pc:sldMkLst>
          <pc:docMk/>
          <pc:sldMk cId="2027159289" sldId="256"/>
        </pc:sldMkLst>
        <pc:spChg chg="mod">
          <ac:chgData name="Maria Alejandra Vargas Torres" userId="7a849fc1-6ef0-4e74-a6cc-f97691f6f109" providerId="ADAL" clId="{496B9FB2-11D4-44D2-B197-8D528D86BB12}" dt="2024-02-23T13:21:01.725" v="19" actId="20577"/>
          <ac:spMkLst>
            <pc:docMk/>
            <pc:sldMk cId="2027159289" sldId="256"/>
            <ac:spMk id="2" creationId="{4A9F3CEC-BE8D-1179-A675-3E75AA12FB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3464C-D6B0-F664-5A2A-B0BC2CE25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EB16E6-AAA6-3E4D-A33A-BCCE9C814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D52834-20E4-5772-EBCE-26021E52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30AC-BC5A-4CCA-AF47-B96705A6D836}" type="datetimeFigureOut">
              <a:rPr lang="es-CO" smtClean="0"/>
              <a:t>23/02/2024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2AB565-2899-1028-C8F9-5162BA77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1A0FE8-383F-124D-2990-8FB62A4C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21F5-56E3-45E7-9D00-B8432E5AB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29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7409A-D2A5-D65B-56AD-D4896FB7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6C8E41-1870-FB4C-0952-6BAE54F65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111AA1-1E1A-5476-0CEF-72236DE5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30AC-BC5A-4CCA-AF47-B96705A6D836}" type="datetimeFigureOut">
              <a:rPr lang="es-CO" smtClean="0"/>
              <a:t>23/02/2024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CDA5CF-8A7A-E6E8-42B9-1531C472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8C72C2-E658-E63A-D23E-055A1C18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21F5-56E3-45E7-9D00-B8432E5AB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437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C2DDD7-B259-FA38-6236-438401C3F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3A5132-B720-0140-B83C-BA50ED1F5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B4AA88-1580-5AC1-3F2E-59FF2E68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30AC-BC5A-4CCA-AF47-B96705A6D836}" type="datetimeFigureOut">
              <a:rPr lang="es-CO" smtClean="0"/>
              <a:t>23/02/2024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CDFE52-2E73-517D-BE0E-8E79E233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A5CB64-D24E-F674-3FFE-01D1A90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21F5-56E3-45E7-9D00-B8432E5AB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384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AE003-E89C-BE89-6270-EDD156BB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1DDC92-0998-BD74-5E9C-04F70D5FC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3FAB28-0F7B-FEFF-A5B8-72C55514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30AC-BC5A-4CCA-AF47-B96705A6D836}" type="datetimeFigureOut">
              <a:rPr lang="es-CO" smtClean="0"/>
              <a:t>23/02/2024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83A3FA-9E2E-5699-EF04-D2E727EF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C66A0E-21BB-6322-25AC-1570660B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21F5-56E3-45E7-9D00-B8432E5AB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882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87A46-844F-B011-54FE-A47A3057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53D6FB-0853-F998-9B07-AEE809FD2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1CB6B0-E67E-DB95-654C-26294435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30AC-BC5A-4CCA-AF47-B96705A6D836}" type="datetimeFigureOut">
              <a:rPr lang="es-CO" smtClean="0"/>
              <a:t>23/02/2024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287DA3-9D3E-9B92-0B76-4DA6E240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DC2C7B-7DB2-734E-A38E-2B4CD42D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21F5-56E3-45E7-9D00-B8432E5AB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723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A2851-AE0D-431C-E2DA-D777A03C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47C6A5-5AE4-433F-2B8C-8EEDBC27D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63873F-6D4C-0F80-ED83-1C7F7A278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082BDD-0ADE-70CC-8838-CC5EF1BE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30AC-BC5A-4CCA-AF47-B96705A6D836}" type="datetimeFigureOut">
              <a:rPr lang="es-CO" smtClean="0"/>
              <a:t>23/02/2024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78B39C-0C0D-ADB3-7660-B66AD833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13184D-E6F9-7016-644A-4D409B5A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21F5-56E3-45E7-9D00-B8432E5AB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181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7CBFA-5B4D-72A4-1141-0495840A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4004ED-4816-F51D-9F95-4DF435B43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4B98BF-8DF6-F6BF-D868-268EE3925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5519FA-BD43-5C45-2FA1-1C2D31157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91E622-1E33-A366-996E-652B8767D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39885E-247F-9659-29E0-F4C4B4DEF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30AC-BC5A-4CCA-AF47-B96705A6D836}" type="datetimeFigureOut">
              <a:rPr lang="es-CO" smtClean="0"/>
              <a:t>23/02/2024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B511B8-5734-5556-AA60-14FB6C64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7AA670C-6867-B78C-C02D-834691D7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21F5-56E3-45E7-9D00-B8432E5AB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861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615E0-195D-A0EF-1D99-19B2E3B6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DF01CB-3853-A70F-5871-6CC40E58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30AC-BC5A-4CCA-AF47-B96705A6D836}" type="datetimeFigureOut">
              <a:rPr lang="es-CO" smtClean="0"/>
              <a:t>23/02/2024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F53481-ECC4-C5BA-64AD-87A22797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E6FCCB-1D31-1B8F-C1C4-972744C8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21F5-56E3-45E7-9D00-B8432E5AB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348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B24903-A857-EA49-F0DA-6A6FBE4C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30AC-BC5A-4CCA-AF47-B96705A6D836}" type="datetimeFigureOut">
              <a:rPr lang="es-CO" smtClean="0"/>
              <a:t>23/02/2024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62073A-23D6-5FF7-34AD-B6F20E1F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723287-DE05-ACA6-3B6D-DD014C41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21F5-56E3-45E7-9D00-B8432E5AB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181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0AB80-F393-FD31-48CA-76BE4CFFB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8D1E4C-76A3-CF4D-C43A-78D00C645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3379AD-A280-03D4-36B9-6357F5BD5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7E5CD0-B951-652F-16D2-429C5836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30AC-BC5A-4CCA-AF47-B96705A6D836}" type="datetimeFigureOut">
              <a:rPr lang="es-CO" smtClean="0"/>
              <a:t>23/02/2024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985DC2-0F88-FAA8-EAC7-CDF716C4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E8FF6A-B7B7-6757-8806-5375473E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21F5-56E3-45E7-9D00-B8432E5AB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295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F3DDB-865E-FBBE-CD80-0925A90FE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8AFEA4-4EF6-28A4-C86A-E5A8419D9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BEFD06-B7F9-7CF6-4C89-3DC4E454E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BC0A89-D27A-6DC2-F1A4-C49C8E74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30AC-BC5A-4CCA-AF47-B96705A6D836}" type="datetimeFigureOut">
              <a:rPr lang="es-CO" smtClean="0"/>
              <a:t>23/02/2024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9364CD-1042-E531-9C0D-A6022D14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9F634-2BD3-CD17-0272-8C253596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21F5-56E3-45E7-9D00-B8432E5AB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59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7E47D5-0909-F078-64DB-FBAF7272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842CA1-A5D5-841C-3E5A-DB900D05F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8B446A-557E-6BF6-14B4-F20021415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A30AC-BC5A-4CCA-AF47-B96705A6D836}" type="datetimeFigureOut">
              <a:rPr lang="es-CO" smtClean="0"/>
              <a:t>23/02/2024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FE3C09-56DE-7937-F9D2-74B443014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75A17F-2D6B-911C-5CC4-705089DF1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A21F5-56E3-45E7-9D00-B8432E5AB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070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F3CEC-BE8D-1179-A675-3E75AA12F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Intento </a:t>
            </a:r>
            <a:r>
              <a:rPr lang="es-CO" dirty="0" err="1"/>
              <a:t>ppt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B69391-9F9F-0DBF-7A60-F28D76E8E9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7159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Intento ppt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Intento ppt</dc:title>
  <dc:creator>Maria Alejandra Vargas Torres</dc:creator>
  <cp:lastModifiedBy>Maria Alejandra Vargas Torres</cp:lastModifiedBy>
  <cp:revision>1</cp:revision>
  <dcterms:created xsi:type="dcterms:W3CDTF">2024-02-23T13:20:31Z</dcterms:created>
  <dcterms:modified xsi:type="dcterms:W3CDTF">2024-02-23T13:21:08Z</dcterms:modified>
</cp:coreProperties>
</file>