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13531-F237-70CA-6B98-0CFBB2285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AFBA70-A7D1-8E8A-B342-00288C09D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729E96-6F20-2669-19A1-61F3DA8B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B653-6E5E-46C0-AB5B-629F0CDA1558}" type="datetimeFigureOut">
              <a:rPr lang="es-CO" smtClean="0"/>
              <a:t>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786FC-109E-A817-5D2E-E0230B8D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A8FCDB-F936-3CA1-8A26-C955D7B5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987A-8F84-4DD3-91DD-FDFB5C249A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503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8F664-0DB5-0E25-BAED-03BC042E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EBE846-04FB-1F62-0126-6964BCAFC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7F9D03-7DFF-9291-8B8D-E4510436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B653-6E5E-46C0-AB5B-629F0CDA1558}" type="datetimeFigureOut">
              <a:rPr lang="es-CO" smtClean="0"/>
              <a:t>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739133-EC28-C8A3-4F6D-59E10BF1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591868-E2C1-72F3-2BCE-236441C7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987A-8F84-4DD3-91DD-FDFB5C249A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939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339A32-2B65-ECEC-88F6-4488507D2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2B3B04-3745-352C-F423-1013A26BF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3336B7-E3BD-E904-B500-748C163A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B653-6E5E-46C0-AB5B-629F0CDA1558}" type="datetimeFigureOut">
              <a:rPr lang="es-CO" smtClean="0"/>
              <a:t>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0C6645-4626-344F-47B4-B48B4E13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A001A4-F8B6-7885-2605-39014108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987A-8F84-4DD3-91DD-FDFB5C249A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377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B668C-5F10-678D-E2DC-FBF52983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EA81B8-ACE5-8AB2-73F4-3F44B393B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80F682-26C5-4B1E-BFFF-401F124A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B653-6E5E-46C0-AB5B-629F0CDA1558}" type="datetimeFigureOut">
              <a:rPr lang="es-CO" smtClean="0"/>
              <a:t>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6FA5D-633C-5EFA-F897-B368C611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B3B0BD-C8F5-D4C1-A500-0249761A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987A-8F84-4DD3-91DD-FDFB5C249A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418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B927B-7862-2CD1-064A-E64C1AF8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B8A42B-7661-4CEB-685B-57AA87BA9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BC9AA0-B81B-DEC2-6FC2-C929604A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B653-6E5E-46C0-AB5B-629F0CDA1558}" type="datetimeFigureOut">
              <a:rPr lang="es-CO" smtClean="0"/>
              <a:t>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4B9F93-1BF1-2CBE-A2D6-890FAC3B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038DE-F911-013E-76F0-FD9B3373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987A-8F84-4DD3-91DD-FDFB5C249A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187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B430D-E7B7-EF02-361F-1D2F82D6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874F5-5A47-E338-5D55-4975471E7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3A2ECF-C148-8464-DF0E-B1D16B611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4A2800-2B98-34DC-058E-CC1B9C3B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B653-6E5E-46C0-AB5B-629F0CDA1558}" type="datetimeFigureOut">
              <a:rPr lang="es-CO" smtClean="0"/>
              <a:t>1/03/2024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69CA10-04FC-83EC-3EB8-E510ABB5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640AF5-E455-FB0D-09E9-80247A25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987A-8F84-4DD3-91DD-FDFB5C249A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287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86AAE-BEDA-EEBF-3811-A6DD9AA3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F64739-34AF-2435-DB74-F828B61B6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680373-9AE5-831B-880D-4596E21E8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265A23-30B8-3259-6AC5-FCD2A1A59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3BF99A-A6CC-3893-9CC8-F8F5ACC24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4D790B-B7E9-B791-5820-4387EFB9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B653-6E5E-46C0-AB5B-629F0CDA1558}" type="datetimeFigureOut">
              <a:rPr lang="es-CO" smtClean="0"/>
              <a:t>1/03/2024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FEE553-786F-28D2-8060-3210DA68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C99F38-8F8B-8C56-CD52-382B37B3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987A-8F84-4DD3-91DD-FDFB5C249A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347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DD25D-C9ED-51FE-C3B3-0C160A30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1C05D5-0884-4917-3282-2B690C03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B653-6E5E-46C0-AB5B-629F0CDA1558}" type="datetimeFigureOut">
              <a:rPr lang="es-CO" smtClean="0"/>
              <a:t>1/03/2024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E5870E-8C39-1DCE-59CE-CF459D38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CD7051-8936-FF27-BC73-84DAB946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987A-8F84-4DD3-91DD-FDFB5C249A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000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9C919F-1C49-0091-355A-A1883E2C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B653-6E5E-46C0-AB5B-629F0CDA1558}" type="datetimeFigureOut">
              <a:rPr lang="es-CO" smtClean="0"/>
              <a:t>1/03/2024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A1CD2F-9E14-8747-021C-1C29C17E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C648BF-D218-CDCD-F185-E29C7CD2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987A-8F84-4DD3-91DD-FDFB5C249A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225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51C79-36E9-7A0F-894A-0564D8E4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F1BEA9-8350-DA1E-A378-1066E27B5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791DA8-DCFA-1D24-C2C2-057802511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D16C83-5AE1-F36B-C87D-6CA101EB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B653-6E5E-46C0-AB5B-629F0CDA1558}" type="datetimeFigureOut">
              <a:rPr lang="es-CO" smtClean="0"/>
              <a:t>1/03/2024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86A8B3-87D2-0AD0-4F62-DFB04B5B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D7CD61-AAFE-1D91-444F-1BD64F64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987A-8F84-4DD3-91DD-FDFB5C249A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680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DADE4-333F-90DE-F399-316DFAA3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ADA61B-880D-EE0A-BD12-FFE16525E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6A20BD-FE9E-3346-8676-ACC6212A9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867590-E974-95B2-162B-32FB8AA2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B653-6E5E-46C0-AB5B-629F0CDA1558}" type="datetimeFigureOut">
              <a:rPr lang="es-CO" smtClean="0"/>
              <a:t>1/03/2024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4797A9-7E89-6FD1-009A-A3AB5A1C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51D8D3-FDED-1F2D-B619-08AEA576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987A-8F84-4DD3-91DD-FDFB5C249A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331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EDB5E1-1A48-A1DF-BBFD-498B6B9B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C6CD14-71BB-46A0-9509-0108FA3F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B2F1D2-6FA1-E793-6D6E-84C75E866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9BB653-6E5E-46C0-AB5B-629F0CDA1558}" type="datetimeFigureOut">
              <a:rPr lang="es-CO" smtClean="0"/>
              <a:t>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D50BE0-4C27-406E-EF09-12E8CBBF3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8B0755-C082-9246-9C81-9832401FB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68987A-8F84-4DD3-91DD-FDFB5C249A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898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50917-9CD1-1EB9-9EF9-F7214BB34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/>
              <a:t>Hola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BAB11D-9CF7-FB18-A549-D061DC9A5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8555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Hola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</dc:title>
  <dc:creator>Julian Camilo Mora Valbuena</dc:creator>
  <cp:lastModifiedBy>Julian Camilo Mora Valbuena</cp:lastModifiedBy>
  <cp:revision>1</cp:revision>
  <dcterms:created xsi:type="dcterms:W3CDTF">2024-03-02T00:25:22Z</dcterms:created>
  <dcterms:modified xsi:type="dcterms:W3CDTF">2024-03-02T00:25:45Z</dcterms:modified>
</cp:coreProperties>
</file>