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DC152-19AC-1F44-B7F0-F27CB83BC777}" v="31" dt="2022-10-26T20:01:0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/>
    <p:restoredTop sz="94653"/>
  </p:normalViewPr>
  <p:slideViewPr>
    <p:cSldViewPr snapToGrid="0">
      <p:cViewPr varScale="1">
        <p:scale>
          <a:sx n="165" d="100"/>
          <a:sy n="16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C32F-FD9F-71CF-843E-6735C992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F8F5B-B5CC-6E4D-E21A-673E1B8DB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6AA9-CA9B-F535-5A10-F73E92E4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A5EA-E197-46EE-5F2C-DF98299F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655C-1208-3B78-CA11-1D60E5C0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44DC-96F5-0841-F088-4A2484FA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ADCB6-F695-3BDC-A328-FB39EA77A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A46D-B8E1-FA83-F1F5-8BEF604A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B185-C140-7E26-B859-9A3F1058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CFFE-D3E7-C532-CC3F-ACB8A9E8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5B9E-6DDD-C4E7-EBF4-1437ED3E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DDD79-625E-CD77-7E92-92BB6AC5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8E0EC-240C-1DD6-A478-505B5308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DBDC-CE63-ECC8-1123-A6C024CE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5CB9-44C3-1655-AC85-44701B39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9B19-FA87-5863-9193-337828A9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C02D-A339-8394-C50C-5E4BA98F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258B-8712-1A45-D122-F3D2835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964A-5099-3527-3A06-CDF09941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E691-DF4E-A19B-1344-CAE8F7FD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4D31-A6A4-270E-FB22-047A0A83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EF54-47FE-5BF7-F5A7-21BBDFFB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CF03-9775-93B3-44B9-DA585A83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0A8D-D332-4B90-C0E0-2DC87786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6CC7-896F-E69E-DDF0-AFCCE23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BDAC-BA81-D51A-EF11-4906CA3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88D-0F79-80B6-26CA-3E9E5CE2B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DCEA-6C64-4378-0AB9-E527675A9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C5C5-FA04-13F3-6234-845DC77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9D437-AA2F-95CF-2A2F-B48492DE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4F85-3895-A276-4032-2C167A39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8719-EDE5-800C-E0A9-4B471685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4BA6-7312-47C9-8656-FFECFA8F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96AC-4A14-9F9C-76B6-5F3B3120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3FA11-D8C2-7C19-A2CA-A79DE79F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5BE3-E91C-6B23-4006-35598469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A919-21BC-12E0-4D5D-C4681050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CEEF-D723-6C16-08F7-3BEB18BA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364F3-3F7E-8F84-904D-56BD2A38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6721-A81F-2903-53F9-89ED1A5D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3D7AC-FF7D-98E3-F83B-84D43AB0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A78B5-7923-4FFE-3244-0FC96E6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B937C-ECD1-FB90-3BD1-D1D49C5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E3F8D-10DD-653B-064D-B0A0CB72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48159-85C0-1F65-F7B3-05B98C17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F9AB-1D91-B290-E17E-C2768932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F4BA-17E7-17E8-07DB-DCE2D453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93F6-50C9-3A04-0245-47B56A6B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DE44F-7A49-A7A8-AA65-D839F1C0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7E609-DD8E-E9A5-7595-9F8D5753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6A277-5899-F42E-513E-643FC0CA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5C76C-FE0C-CAF2-904C-C0A581E9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AB6E-323F-EAF5-0407-4201D9CC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F86F4-09FC-5C32-0F1E-E5C3CDD08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AA1D-CDD5-9FF6-2C3F-DE3E311B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06E78-C792-BC0D-7A8F-45A9F946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3092-6D03-0700-6F8A-5BC2F060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F868-94FF-4BD4-9F58-E4F89B76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88BC3-9964-863F-A8AA-6EAC976D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328AF-3407-F035-7E7D-E534F98ED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B4B3-F3EB-9441-4E1F-DA1279D7A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8676-788F-2B47-85CD-01BC6CCC631C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11B8-5251-20BF-7047-8B5476602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30D1-9FAD-83AB-94AC-AB8599C4F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B356-B93A-604E-8256-D42459D1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0.0E-4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BFCA6-720C-6A8A-B025-50193283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4.5E-4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8D1EC-DF96-9965-912E-93608663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4DDB-E6F5-CD25-366A-59B873D65F8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5.0E-4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83FB3-9A68-0749-331D-C5A65719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6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4DDB-E6F5-CD25-366A-59B873D65F8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5.5E-4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6845E-B6D7-5547-28E7-020BE4C1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4DDB-E6F5-CD25-366A-59B873D65F8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6.0E-4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E4E50-4750-D85E-1581-36CA09B5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2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4DDB-E6F5-CD25-366A-59B873D65F8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6.5E-4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B7F30-5706-799A-580E-7BF4B94C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4DDB-E6F5-CD25-366A-59B873D65F8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7.0E-4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744E8-F17F-27D9-3C60-A9AB31ED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4DDB-E6F5-CD25-366A-59B873D65F8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7.5E-4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CD22D-F780-9FA7-AF72-9DF9D4BA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34DDB-E6F5-CD25-366A-59B873D65F8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8.0E-4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1E423-38DB-159C-BCCD-547AAB19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0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14A73E-F91F-DC8A-4849-79F572EF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0.5E-4</a:t>
            </a:r>
          </a:p>
        </p:txBody>
      </p:sp>
    </p:spTree>
    <p:extLst>
      <p:ext uri="{BB962C8B-B14F-4D97-AF65-F5344CB8AC3E}">
        <p14:creationId xmlns:p14="http://schemas.microsoft.com/office/powerpoint/2010/main" val="310450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1.0E-4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20E6BC-F71D-6CE5-5B51-E2637FA7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1.5E-4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3FACE-91AB-F7A4-758D-EB34BF36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2.0E-4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B1510-47F8-F9E9-D3E1-11BD9718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3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2.5E-4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BDC40-23D7-54C0-4891-80546B0F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3.0E-4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058C7-D1F7-8E9D-5B1C-BCF24070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1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3.5E-4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428F9-0EB9-4783-7D56-24227962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0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86ECF-EB67-6051-5548-B20FFD9FDDEA}"/>
              </a:ext>
            </a:extLst>
          </p:cNvPr>
          <p:cNvSpPr txBox="1"/>
          <p:nvPr/>
        </p:nvSpPr>
        <p:spPr>
          <a:xfrm>
            <a:off x="2329543" y="1872343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4.0E-4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D020A-68D1-0F12-2E46-D9D2AA1A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</Words>
  <Application>Microsoft Macintosh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Cianciosa, Mark</dc:creator>
  <cp:lastModifiedBy>Cianciosa, Mark</cp:lastModifiedBy>
  <cp:revision>1</cp:revision>
  <dcterms:created xsi:type="dcterms:W3CDTF">2022-10-26T16:17:34Z</dcterms:created>
  <dcterms:modified xsi:type="dcterms:W3CDTF">2022-10-26T20:01:15Z</dcterms:modified>
</cp:coreProperties>
</file>