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6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12C1-5F53-B74D-8A10-C3139877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96D06-0A37-8348-8788-719AB13A0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2FFD-175A-6348-9026-9E33A6F6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A052-D7DE-1A43-9C80-E0BFF8F2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3D73-23DE-CD4E-A12A-1C510A90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0A9-42B9-C94A-9EBE-DFA67BEE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4637-A980-CE41-9B63-225CE02C8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0985-5BE9-BB4C-8457-74061DF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8535-96A7-014E-89DC-E40D7C0A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6488-6491-594F-84E3-08F826A0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9D310-5833-B44A-A857-A6C36DF92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CA464-34D2-2643-841D-D76A75B23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0DA7-9FBF-C742-B2AF-9368302C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A993-4AF1-FD48-9226-9B937D1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996B-AED3-A749-8689-8B9C7478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4730-5B26-5243-A3FC-2FB4A6F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C3A-F016-8842-9A17-9C696423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F8B9-6518-6E49-B1CC-CF51C355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5040-3122-F14F-8CBD-90548697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7F19-D67B-3244-8608-AE523F15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3E31-35E7-614E-A570-58B2262C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AD7B1-1167-CF40-B57B-FB4ECCB8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70BC-0623-4648-AFFD-45A21737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2714-31C3-8045-8524-5C3B5422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6A21-B39A-384A-B1CC-1057A84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1870-406B-EF4F-863D-2AC4A17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81D0-88CF-D84F-BC20-1674BC1D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0CAA-B3CA-AB49-B54D-C469B3259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BAE17-35B3-F24D-AFF8-78CC00B8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5CEE-D1DC-6B4D-B7F4-9D29080E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FCF0B-BFE0-354C-9654-2A38B3BB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B456-78B2-1145-8EAE-06FA808E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5A05-300D-E440-945D-498BD38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4C467-0E3C-6D46-9908-99B25EB4E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1B412-EFF7-F744-9830-DA19BF65B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09C3A-C1D6-8245-8780-FC6051FE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B5935-857D-3F40-B64E-287135A2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22299-AB1A-2A40-8C72-A398981A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50C3C-7497-8444-B6A1-9AC7A4A3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ACD-B9AE-ED47-9C1F-77795AAA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1D591-3609-1944-90B7-8754680B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B697-F195-6D43-B98E-3E4AC554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654EB-096B-E540-8AE8-1247771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514B7-0437-E34B-AF95-806F781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F32DE-9B93-0446-A32E-55645226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5DF2-62C9-754F-A0A6-81D9B6CF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048-3F3C-DF4F-92EC-BD9B3827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EFC6-DFF7-D841-AE99-65BD5FBD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89454-3E2B-AC48-A638-D7EE11FC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AFDA0-764B-024D-A8FB-1EF343C5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A7EA-0074-334E-95A1-90B6F3AA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4E07-A29C-1C45-9A33-86006BD9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7919-039F-FE4D-9B0D-87B9B9B9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52777-0854-9349-AE55-558C2EC6C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46F2-D8B0-E04F-B952-CA0CAFBB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4865-B311-C549-9766-87002391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84D2-B1F7-A64E-9D67-C52261A3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0ECC-5776-944F-BCF2-15D3FC1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9B32-DC93-5B4E-BD61-A9F98565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D263-A79A-9746-9664-C39171D8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3C68-A9E0-1F4C-BE6F-2F403DF71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9007-B1FD-0B43-A433-16FE4D88749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B0C6-094D-8B44-8601-03AF3DE20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2D49-4FA8-2546-9342-F739F828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A3C5-E72F-D147-B862-36805E97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B3FAAB3-3871-E54B-B974-70C85CA8F73A}"/>
              </a:ext>
            </a:extLst>
          </p:cNvPr>
          <p:cNvGrpSpPr/>
          <p:nvPr/>
        </p:nvGrpSpPr>
        <p:grpSpPr>
          <a:xfrm>
            <a:off x="1671891" y="918006"/>
            <a:ext cx="8180348" cy="5103555"/>
            <a:chOff x="1671891" y="918006"/>
            <a:chExt cx="8180348" cy="51035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F85F7F-ED6E-9048-8A57-82EBB291041A}"/>
                </a:ext>
              </a:extLst>
            </p:cNvPr>
            <p:cNvCxnSpPr/>
            <p:nvPr/>
          </p:nvCxnSpPr>
          <p:spPr>
            <a:xfrm>
              <a:off x="2153592" y="1023378"/>
              <a:ext cx="6890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229973-4830-8C46-AC88-BA3B42D93200}"/>
                </a:ext>
              </a:extLst>
            </p:cNvPr>
            <p:cNvCxnSpPr/>
            <p:nvPr/>
          </p:nvCxnSpPr>
          <p:spPr>
            <a:xfrm>
              <a:off x="2240678" y="2895721"/>
              <a:ext cx="6890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C72FDAC-4B93-8A42-A4B7-C12EEFC4C108}"/>
                </a:ext>
              </a:extLst>
            </p:cNvPr>
            <p:cNvGrpSpPr/>
            <p:nvPr/>
          </p:nvGrpSpPr>
          <p:grpSpPr>
            <a:xfrm>
              <a:off x="2255192" y="918006"/>
              <a:ext cx="6584656" cy="119886"/>
              <a:chOff x="2017313" y="1535321"/>
              <a:chExt cx="6584656" cy="11988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874068D-2DD1-C641-8494-EC84CFB46659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2017313" y="1535321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3FF482A-4E64-ED45-9018-F0CD17B499A0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2232839" y="1535326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B1E3ACD-C0E6-D741-A46C-46F197E152AD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2448365" y="1535331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5F7DD00-C908-CB42-8280-FF17194C2505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2663891" y="1535336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A7FD3DB-17FA-AD43-8F08-DAC3BAA0CC9C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2879417" y="1535340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EFE3593-7D1A-4A48-8EE3-ED6D54BB0FB1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3094943" y="1535345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A09D121-13F7-3345-86BD-FC9CC108202C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3310469" y="1535350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32B010-EE90-B547-A2D0-395A85D38C2F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3525996" y="1535355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CBEB1CA-D41F-8545-8CB0-437F2E995E75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3741522" y="1535359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9ACF511-D41A-D04C-9A13-8CC0EC0F625E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3957048" y="1535364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5CA811-B23D-6A49-B1D4-18CC7A19F05E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4172574" y="1535369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EB9C902-10EF-594C-9543-F2D9E2E00EF1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4388100" y="1535374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6D5D389-1EDE-6640-9A63-8CECAD2785A8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4603626" y="1535379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51A7F6-BC81-9548-8AC2-568650FDB3F9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4819152" y="1535383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0744EF-320C-124E-8111-AAE73C0A49E5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5034679" y="1535388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944CEC-BE86-3042-86C3-B402A2327D9C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5250205" y="1535393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852017-83F4-424D-85E9-714250F5E801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5465731" y="1535398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7072E76-7FF0-BC4A-A151-3A74F38992DA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5681257" y="1535402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CFD4CFB-9CF2-7945-A141-16E6E314C851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5896783" y="1535407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C0DD8AC-2DAD-B04B-B0F2-70622084B67E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6112309" y="1535412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B13EF13-0C46-A14D-ABDA-829E2BD7FDA2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6327836" y="1535417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C4A07C7-9764-3448-84A4-C62F442082DF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6543362" y="1535421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71C7E6-C256-C843-AF9C-44BE50528281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6758888" y="1535426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8B9A313-FE6B-CA40-8932-84E4C5E1C47A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6974414" y="1535431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B77534-849D-5344-9D83-CCFF42B1F2F4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7189940" y="1535436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D6A8C35-4A2B-A74F-8724-9F0315D4040B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7405466" y="1535441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0E75-247B-5349-B8A9-9C31816206B7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7620992" y="1535445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5DF0978-69B0-3F44-8715-9F5ACBE461C6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7836519" y="1535450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1F4234D-8450-B544-8F02-83AF4CDE0870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8052045" y="1535455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1BDFD2-635F-A34E-91BB-C7A467BCAA7C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8267571" y="1535460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E97E9DB-37E6-DE44-B59F-0E93FCA6B471}"/>
                  </a:ext>
                </a:extLst>
              </p:cNvPr>
              <p:cNvCxnSpPr>
                <a:cxnSpLocks/>
              </p:cNvCxnSpPr>
              <p:nvPr/>
            </p:nvCxnSpPr>
            <p:spPr>
              <a:xfrm rot="660000" flipV="1">
                <a:off x="8483097" y="1535464"/>
                <a:ext cx="118872" cy="11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4A3FC98-7C29-FB46-B812-737D7DEB5E78}"/>
                </a:ext>
              </a:extLst>
            </p:cNvPr>
            <p:cNvGrpSpPr/>
            <p:nvPr/>
          </p:nvGrpSpPr>
          <p:grpSpPr>
            <a:xfrm>
              <a:off x="2292121" y="2920332"/>
              <a:ext cx="6584569" cy="119015"/>
              <a:chOff x="2140446" y="3741348"/>
              <a:chExt cx="6584569" cy="11901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724B2C0-30CC-E840-A702-1C0419010991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8605708" y="374105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D0A399A-6FB4-D44C-BA9B-BEEA75A2C389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8390214" y="374105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2936D37-CA9F-C041-A9AC-4EAD689F318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8174720" y="374104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AB14E2F-677C-D144-949A-478054BDA6D1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959225" y="374104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7AD1B8F-708A-9D4B-BC79-F9793FEF0D9C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743731" y="374103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53C5BAB-8B22-CB4C-8027-45E8513705FC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528237" y="374103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E3E4F15-08C7-1F4C-9BEA-350B00786181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312743" y="374102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D5C9F42-5937-0141-8044-F44544B1D131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097248" y="374102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5ABE7A-45DB-6944-AF3A-BA235D07E39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881754" y="3741017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64E5851-B8EE-E040-B26E-66E937638B13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666260" y="3741012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25F61D4-1227-6249-B6FB-B2B7304FC4FD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450766" y="3741007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0F99F88-EA8B-464E-ACF0-4DEDA8354EAE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235272" y="3741002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20755BD-7ADB-F149-B5DF-783086238E34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019778" y="3740997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39D64CE-7820-2246-B15C-1A15A0F426FF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804284" y="3740993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2232A7-EAF2-4C4B-A908-C74181EA61C4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588789" y="3740988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895AE07-41F9-7949-BE24-1E0348A37444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373295" y="3740983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4948377-1CAD-A84A-9B94-F90D385B8BA7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157801" y="3740978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52EEDC3-338A-CA40-96CC-89922CDFC233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942307" y="3740974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75A4739-7D3A-E04E-96D3-4EDA19EBA5A0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726813" y="3740969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8834D0D-F4B3-C346-AC62-5812B962E62A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511319" y="3740964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2E04CA3-29D7-2742-B1D4-BA8852E0675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295824" y="3740959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F83971-968F-7F4F-8262-F6660ADCDB42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080329" y="374095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972503-FD06-7D4A-8FF5-6CF2F7BD3954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864835" y="374095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3061B2-A8D6-F543-93F7-8CD88D8E22C1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649341" y="374094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6E59B8A-AFF7-0441-870A-C559CCF445B7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433847" y="374094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F6A78EA-4BA4-674B-9C28-B7EC3F060D9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218353" y="374093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341DC47-93D3-1B40-BFA7-8BF347BFE3CF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002859" y="374093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E7E1A6F-3C09-EB43-9962-DAD87AE1546A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787364" y="374092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6E3075-EB33-CA49-9F7E-14B656C2F2F2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571870" y="374092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99054FE-43EE-E74B-87F7-D3C0A9AFDA21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356376" y="374091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F4CB9CD-165C-3247-990D-B2F48848F58E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140882" y="3740912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2FD65-D2FF-AB46-9F08-F74008C8D023}"/>
                </a:ext>
              </a:extLst>
            </p:cNvPr>
            <p:cNvCxnSpPr/>
            <p:nvPr/>
          </p:nvCxnSpPr>
          <p:spPr>
            <a:xfrm>
              <a:off x="5598920" y="1047990"/>
              <a:ext cx="18369" cy="1847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EE7994A4-1F86-9B43-A2DD-17CFB6DEF169}"/>
                    </a:ext>
                  </a:extLst>
                </p:cNvPr>
                <p:cNvSpPr txBox="1"/>
                <p:nvPr/>
              </p:nvSpPr>
              <p:spPr>
                <a:xfrm>
                  <a:off x="6182127" y="2109052"/>
                  <a:ext cx="7228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EE7994A4-1F86-9B43-A2DD-17CFB6DEF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127" y="2109052"/>
                  <a:ext cx="72289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r="-689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4B5E448-5719-7643-90C9-605C66470F37}"/>
                    </a:ext>
                  </a:extLst>
                </p:cNvPr>
                <p:cNvSpPr txBox="1"/>
                <p:nvPr/>
              </p:nvSpPr>
              <p:spPr>
                <a:xfrm>
                  <a:off x="4274464" y="2110438"/>
                  <a:ext cx="717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4B5E448-5719-7643-90C9-605C66470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464" y="2110438"/>
                  <a:ext cx="7175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48" r="-517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573542E-9BB2-4B45-AB56-C32C83DBE70E}"/>
                    </a:ext>
                  </a:extLst>
                </p:cNvPr>
                <p:cNvSpPr txBox="1"/>
                <p:nvPr/>
              </p:nvSpPr>
              <p:spPr>
                <a:xfrm>
                  <a:off x="6200594" y="1696753"/>
                  <a:ext cx="5941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573542E-9BB2-4B45-AB56-C32C83DBE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594" y="1696753"/>
                  <a:ext cx="59413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2083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693E145-731F-4245-9139-A852ADA27831}"/>
                    </a:ext>
                  </a:extLst>
                </p:cNvPr>
                <p:cNvSpPr txBox="1"/>
                <p:nvPr/>
              </p:nvSpPr>
              <p:spPr>
                <a:xfrm>
                  <a:off x="4279214" y="1696020"/>
                  <a:ext cx="5869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693E145-731F-4245-9139-A852ADA2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214" y="1696020"/>
                  <a:ext cx="5869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2083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53847FA-0037-A94A-9607-5B4301D278B8}"/>
                </a:ext>
              </a:extLst>
            </p:cNvPr>
            <p:cNvCxnSpPr/>
            <p:nvPr/>
          </p:nvCxnSpPr>
          <p:spPr>
            <a:xfrm>
              <a:off x="2288814" y="5467890"/>
              <a:ext cx="6890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23237EF-194D-194D-8012-86A51B05A679}"/>
                </a:ext>
              </a:extLst>
            </p:cNvPr>
            <p:cNvGrpSpPr/>
            <p:nvPr/>
          </p:nvGrpSpPr>
          <p:grpSpPr>
            <a:xfrm>
              <a:off x="2340257" y="5492501"/>
              <a:ext cx="6584569" cy="119015"/>
              <a:chOff x="2140446" y="3741348"/>
              <a:chExt cx="6584569" cy="119015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F1B5B17-BB20-B44D-81D2-37D51A7456D7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8605708" y="374105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B081EF6-7C3C-6B4E-8F93-1E9B6E55BC27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8390214" y="374105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C7D0C03-4462-A94C-8768-543351EE2714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8174720" y="374104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856216C8-E340-764D-BC7F-C1143AD69294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959225" y="374104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027FFF3-18D1-934A-A00C-27CB648957FC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743731" y="374103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A4D199A-73AA-B043-A984-31866609C78E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528237" y="374103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3FB0EF8-7067-3944-B3AA-D344C8C89D7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312743" y="374102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E6AB501-F8D8-5343-9132-E0D1992F1D7A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7097248" y="374102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A942A14-6928-3E4B-9E73-3A55CC74F84D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881754" y="3741017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9CE4D72-2374-464C-93CD-BAE3F465FE29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666260" y="3741012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EE4BEE-27CE-0840-A393-1EA96795D488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450766" y="3741007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EE205E5-8C52-9943-87CE-24AA9D54FF5A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235272" y="3741002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DCF5CA8-13B0-694A-9968-5C1323568823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6019778" y="3740997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9C1FD23-4285-394E-AFB3-4AA09139999C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804284" y="3740993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B83BA8D-683A-1A4B-B9C0-3F7F93B02191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588789" y="3740988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32C251C-7B74-FB46-9932-DE705718091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373295" y="3740983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CE72C21-DB82-7244-9C89-4471508FDCB3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5157801" y="3740978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948FEE8-9883-0640-8B85-3C1F847D497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942307" y="3740974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F82B5C-A8A0-8641-AB2D-3382EB76CDF9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726813" y="3740969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8A5540F-20FB-F544-A2C9-A26528D76C68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511319" y="3740964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75E7914-914B-ED42-A018-F91BE268AD07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295824" y="3740959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0EAF76E-99DC-A84B-A683-6A39A84C0CE8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4080329" y="374095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E041130-2CC4-124B-AC22-46067A9DCFBF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864835" y="374095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E5176053-421E-C94A-AC2C-62FA077F0167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649341" y="374094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16A4E68-18C8-C449-9A62-2F1064BF2FD2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433847" y="3740940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4D04C26-1111-6643-9CC6-AEC42B6E0909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218353" y="3740935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ABC0F94B-E5A0-9046-B2EF-7E1DB44D1456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3002859" y="374093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BB6E149-2C72-744C-A854-7601164382BC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787364" y="374092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31A460D-3DEB-AD4E-A8F8-99285805C34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571870" y="3740921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1012A-2E04-1947-8B92-D79EE10C86FB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356376" y="3740916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3635ED3-B1E8-6141-B030-4D3CF8042E85}"/>
                  </a:ext>
                </a:extLst>
              </p:cNvPr>
              <p:cNvCxnSpPr>
                <a:cxnSpLocks/>
              </p:cNvCxnSpPr>
              <p:nvPr/>
            </p:nvCxnSpPr>
            <p:spPr>
              <a:xfrm rot="-5760000" flipV="1">
                <a:off x="2140882" y="3740912"/>
                <a:ext cx="118872" cy="119743"/>
              </a:xfrm>
              <a:prstGeom prst="line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FA991BC-5D47-6845-B85C-B3A27FC64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8813" y="3910939"/>
              <a:ext cx="445516" cy="152280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1CC953B-F4E2-CE46-AD5F-FD2B99695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9243" y="4000902"/>
              <a:ext cx="2756907" cy="1438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30515E7-B46D-2542-8677-1AE5F4552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6963" y="4189582"/>
              <a:ext cx="2567942" cy="1253141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E49CDA4-A658-424A-A7AE-43EFD3A78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2489" y="4090495"/>
              <a:ext cx="2352684" cy="1350393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9E540CA-FD63-564F-8BA8-0CA9B6405F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5221" y="3907402"/>
              <a:ext cx="2184740" cy="1535831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BF9420C-2EC0-194C-A3AE-919CFF72DABA}"/>
                </a:ext>
              </a:extLst>
            </p:cNvPr>
            <p:cNvSpPr txBox="1"/>
            <p:nvPr/>
          </p:nvSpPr>
          <p:spPr>
            <a:xfrm>
              <a:off x="1671891" y="3531095"/>
              <a:ext cx="1922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Rarefaction Waves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DC155EF-19E8-D54F-BB7F-2BA78F3F8ADD}"/>
                </a:ext>
              </a:extLst>
            </p:cNvPr>
            <p:cNvSpPr txBox="1"/>
            <p:nvPr/>
          </p:nvSpPr>
          <p:spPr>
            <a:xfrm>
              <a:off x="5186236" y="3528128"/>
              <a:ext cx="219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Contact Discontinuity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4A9640B-5AC6-9948-94C7-E01FC672FC6A}"/>
                </a:ext>
              </a:extLst>
            </p:cNvPr>
            <p:cNvSpPr txBox="1"/>
            <p:nvPr/>
          </p:nvSpPr>
          <p:spPr>
            <a:xfrm>
              <a:off x="8541944" y="3722736"/>
              <a:ext cx="131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Shock Wave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108EF6F-0932-954B-B2D7-FA0DB2796946}"/>
                    </a:ext>
                  </a:extLst>
                </p:cNvPr>
                <p:cNvSpPr txBox="1"/>
                <p:nvPr/>
              </p:nvSpPr>
              <p:spPr>
                <a:xfrm>
                  <a:off x="2990720" y="4766196"/>
                  <a:ext cx="5869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108EF6F-0932-954B-B2D7-FA0DB2796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720" y="4766196"/>
                  <a:ext cx="5869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2128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24B1E56-964B-C048-A278-651CA89FD883}"/>
                    </a:ext>
                  </a:extLst>
                </p:cNvPr>
                <p:cNvSpPr txBox="1"/>
                <p:nvPr/>
              </p:nvSpPr>
              <p:spPr>
                <a:xfrm>
                  <a:off x="4487752" y="4189582"/>
                  <a:ext cx="597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24B1E56-964B-C048-A278-651CA89FD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752" y="4189582"/>
                  <a:ext cx="597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417" r="-2083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6E6AEAA-EEF6-334C-B60C-D91114D20615}"/>
                    </a:ext>
                  </a:extLst>
                </p:cNvPr>
                <p:cNvSpPr txBox="1"/>
                <p:nvPr/>
              </p:nvSpPr>
              <p:spPr>
                <a:xfrm>
                  <a:off x="6180593" y="4193338"/>
                  <a:ext cx="597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6E6AEAA-EEF6-334C-B60C-D91114D20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593" y="4193338"/>
                  <a:ext cx="59759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333" r="-2083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273749F-DCF1-A14B-988D-0B8CCF535E18}"/>
                    </a:ext>
                  </a:extLst>
                </p:cNvPr>
                <p:cNvSpPr txBox="1"/>
                <p:nvPr/>
              </p:nvSpPr>
              <p:spPr>
                <a:xfrm>
                  <a:off x="7620695" y="4767938"/>
                  <a:ext cx="5941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273749F-DCF1-A14B-988D-0B8CCF535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695" y="4767938"/>
                  <a:ext cx="59413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417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708AA4-6799-2049-9BB8-97707147DD64}"/>
                </a:ext>
              </a:extLst>
            </p:cNvPr>
            <p:cNvSpPr txBox="1"/>
            <p:nvPr/>
          </p:nvSpPr>
          <p:spPr>
            <a:xfrm>
              <a:off x="5897817" y="1385369"/>
              <a:ext cx="119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Right State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861F7B0-E534-8F4F-B35F-81B8823A1A9A}"/>
                </a:ext>
              </a:extLst>
            </p:cNvPr>
            <p:cNvSpPr txBox="1"/>
            <p:nvPr/>
          </p:nvSpPr>
          <p:spPr>
            <a:xfrm>
              <a:off x="4056957" y="1385369"/>
              <a:ext cx="107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Left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4823B2-D7D4-6D4C-AA27-732038B308D6}"/>
                </a:ext>
              </a:extLst>
            </p:cNvPr>
            <p:cNvSpPr txBox="1"/>
            <p:nvPr/>
          </p:nvSpPr>
          <p:spPr>
            <a:xfrm>
              <a:off x="4016610" y="5652229"/>
              <a:ext cx="4047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diagram of the Sod shock tube problem  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5A9FF4-A264-ED48-BE84-E3F59EA2090C}"/>
                </a:ext>
              </a:extLst>
            </p:cNvPr>
            <p:cNvCxnSpPr/>
            <p:nvPr/>
          </p:nvCxnSpPr>
          <p:spPr>
            <a:xfrm flipV="1">
              <a:off x="5679403" y="4466581"/>
              <a:ext cx="0" cy="967159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0088312-EDC3-E545-8C08-7CEFEE5E1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74905" y="5439035"/>
              <a:ext cx="855461" cy="0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F882530-28E9-0E4E-98ED-185E37F8836E}"/>
                    </a:ext>
                  </a:extLst>
                </p:cNvPr>
                <p:cNvSpPr txBox="1"/>
                <p:nvPr/>
              </p:nvSpPr>
              <p:spPr>
                <a:xfrm>
                  <a:off x="5522477" y="4502980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F882530-28E9-0E4E-98ED-185E37F88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477" y="4502980"/>
                  <a:ext cx="1499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307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B973C37-D5F4-744F-B545-6E697C13F4E1}"/>
                    </a:ext>
                  </a:extLst>
                </p:cNvPr>
                <p:cNvSpPr txBox="1"/>
                <p:nvPr/>
              </p:nvSpPr>
              <p:spPr>
                <a:xfrm>
                  <a:off x="6263064" y="5194927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B973C37-D5F4-744F-B545-6E697C13F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064" y="5194927"/>
                  <a:ext cx="18331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6018771-8859-4F43-A3E2-EE7B727C13A9}"/>
                    </a:ext>
                  </a:extLst>
                </p:cNvPr>
                <p:cNvSpPr txBox="1"/>
                <p:nvPr/>
              </p:nvSpPr>
              <p:spPr>
                <a:xfrm>
                  <a:off x="3535664" y="5698395"/>
                  <a:ext cx="556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6018771-8859-4F43-A3E2-EE7B727C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64" y="5698395"/>
                  <a:ext cx="55605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444" r="-444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30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508B97-6485-A34C-A046-D7D101B6F703}"/>
              </a:ext>
            </a:extLst>
          </p:cNvPr>
          <p:cNvGrpSpPr/>
          <p:nvPr/>
        </p:nvGrpSpPr>
        <p:grpSpPr>
          <a:xfrm>
            <a:off x="2113515" y="1589784"/>
            <a:ext cx="5712635" cy="3432990"/>
            <a:chOff x="2113515" y="1589784"/>
            <a:chExt cx="5712635" cy="34329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29AD92-5003-1C40-9228-0455E476A0B7}"/>
                </a:ext>
              </a:extLst>
            </p:cNvPr>
            <p:cNvSpPr/>
            <p:nvPr/>
          </p:nvSpPr>
          <p:spPr>
            <a:xfrm>
              <a:off x="3584483" y="2548308"/>
              <a:ext cx="84667" cy="931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C4E460F-16ED-674F-A538-ABA92A25454B}"/>
                </a:ext>
              </a:extLst>
            </p:cNvPr>
            <p:cNvCxnSpPr>
              <a:cxnSpLocks/>
            </p:cNvCxnSpPr>
            <p:nvPr/>
          </p:nvCxnSpPr>
          <p:spPr>
            <a:xfrm>
              <a:off x="4677958" y="2576722"/>
              <a:ext cx="57862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A506B06-7BF5-8643-9733-8DF4CB322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3515" y="2592510"/>
              <a:ext cx="566905" cy="236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8127E9-5981-4140-9DB8-FD622297C68D}"/>
                    </a:ext>
                  </a:extLst>
                </p:cNvPr>
                <p:cNvSpPr txBox="1"/>
                <p:nvPr/>
              </p:nvSpPr>
              <p:spPr>
                <a:xfrm>
                  <a:off x="3726631" y="2319387"/>
                  <a:ext cx="272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8127E9-5981-4140-9DB8-FD622297C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631" y="2319387"/>
                  <a:ext cx="2721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182" r="-9091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98F15B-0F47-C84F-9C92-6BF4D9450E90}"/>
                </a:ext>
              </a:extLst>
            </p:cNvPr>
            <p:cNvSpPr/>
            <p:nvPr/>
          </p:nvSpPr>
          <p:spPr>
            <a:xfrm>
              <a:off x="2702024" y="1589784"/>
              <a:ext cx="1923393" cy="2010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797474-A288-0E4E-8D50-3F79ED68235D}"/>
                </a:ext>
              </a:extLst>
            </p:cNvPr>
            <p:cNvSpPr/>
            <p:nvPr/>
          </p:nvSpPr>
          <p:spPr>
            <a:xfrm>
              <a:off x="2659690" y="2548308"/>
              <a:ext cx="84667" cy="931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96DE89-013C-F34B-9760-4352F80B9288}"/>
                    </a:ext>
                  </a:extLst>
                </p:cNvPr>
                <p:cNvSpPr txBox="1"/>
                <p:nvPr/>
              </p:nvSpPr>
              <p:spPr>
                <a:xfrm>
                  <a:off x="4814660" y="2931796"/>
                  <a:ext cx="1659237" cy="5309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96DE89-013C-F34B-9760-4352F80B9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0" y="2931796"/>
                  <a:ext cx="1659237" cy="530979"/>
                </a:xfrm>
                <a:prstGeom prst="rect">
                  <a:avLst/>
                </a:prstGeom>
                <a:blipFill>
                  <a:blip r:embed="rId3"/>
                  <a:stretch>
                    <a:fillRect l="-3053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31B4D5C-9EA8-EA4F-9774-5D968C711B15}"/>
                    </a:ext>
                  </a:extLst>
                </p:cNvPr>
                <p:cNvSpPr txBox="1"/>
                <p:nvPr/>
              </p:nvSpPr>
              <p:spPr>
                <a:xfrm>
                  <a:off x="2870193" y="2908262"/>
                  <a:ext cx="1712135" cy="5309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31B4D5C-9EA8-EA4F-9774-5D968C711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193" y="2908262"/>
                  <a:ext cx="1712135" cy="530979"/>
                </a:xfrm>
                <a:prstGeom prst="rect">
                  <a:avLst/>
                </a:prstGeom>
                <a:blipFill>
                  <a:blip r:embed="rId4"/>
                  <a:stretch>
                    <a:fillRect l="-1481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C2A550-BCB5-2441-AFCD-E7AB72FB0CFD}"/>
                </a:ext>
              </a:extLst>
            </p:cNvPr>
            <p:cNvSpPr/>
            <p:nvPr/>
          </p:nvSpPr>
          <p:spPr>
            <a:xfrm>
              <a:off x="4629648" y="1589784"/>
              <a:ext cx="1923393" cy="2010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871395-C3A4-034C-BDBA-88175D1374F7}"/>
                </a:ext>
              </a:extLst>
            </p:cNvPr>
            <p:cNvSpPr/>
            <p:nvPr/>
          </p:nvSpPr>
          <p:spPr>
            <a:xfrm>
              <a:off x="4593291" y="2530156"/>
              <a:ext cx="84667" cy="931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DEA351-7814-E042-96EE-29DCA7328291}"/>
                </a:ext>
              </a:extLst>
            </p:cNvPr>
            <p:cNvSpPr/>
            <p:nvPr/>
          </p:nvSpPr>
          <p:spPr>
            <a:xfrm>
              <a:off x="5586185" y="2547167"/>
              <a:ext cx="84667" cy="931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6F605B-AAA9-D648-8F22-AB9938E63D51}"/>
                    </a:ext>
                  </a:extLst>
                </p:cNvPr>
                <p:cNvSpPr txBox="1"/>
                <p:nvPr/>
              </p:nvSpPr>
              <p:spPr>
                <a:xfrm>
                  <a:off x="5728333" y="2319387"/>
                  <a:ext cx="491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6F605B-AAA9-D648-8F22-AB9938E63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333" y="2319387"/>
                  <a:ext cx="4917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821" r="-512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9D95D3-17D1-0847-BF84-DE26FB2FD5CB}"/>
                </a:ext>
              </a:extLst>
            </p:cNvPr>
            <p:cNvCxnSpPr>
              <a:cxnSpLocks/>
            </p:cNvCxnSpPr>
            <p:nvPr/>
          </p:nvCxnSpPr>
          <p:spPr>
            <a:xfrm>
              <a:off x="4688165" y="2640300"/>
              <a:ext cx="183875" cy="291496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BA1642-A773-5F45-B6EC-9A08559CC806}"/>
                </a:ext>
              </a:extLst>
            </p:cNvPr>
            <p:cNvCxnSpPr>
              <a:cxnSpLocks/>
            </p:cNvCxnSpPr>
            <p:nvPr/>
          </p:nvCxnSpPr>
          <p:spPr>
            <a:xfrm>
              <a:off x="2751985" y="2640300"/>
              <a:ext cx="183875" cy="291496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B0D395-49D2-9F41-92D1-57E93EDE203C}"/>
                    </a:ext>
                  </a:extLst>
                </p:cNvPr>
                <p:cNvSpPr txBox="1"/>
                <p:nvPr/>
              </p:nvSpPr>
              <p:spPr>
                <a:xfrm>
                  <a:off x="2748818" y="3728289"/>
                  <a:ext cx="272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B0D395-49D2-9F41-92D1-57E93EDE2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818" y="3728289"/>
                  <a:ext cx="2721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E469A-182C-1648-83E9-E87328B0D07E}"/>
                </a:ext>
              </a:extLst>
            </p:cNvPr>
            <p:cNvSpPr txBox="1"/>
            <p:nvPr/>
          </p:nvSpPr>
          <p:spPr>
            <a:xfrm>
              <a:off x="2981734" y="3675843"/>
              <a:ext cx="232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cell-centered variable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F91DD0-34E0-7F47-8683-D84D51A430A2}"/>
                </a:ext>
              </a:extLst>
            </p:cNvPr>
            <p:cNvSpPr txBox="1"/>
            <p:nvPr/>
          </p:nvSpPr>
          <p:spPr>
            <a:xfrm>
              <a:off x="3231237" y="4005288"/>
              <a:ext cx="4366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cell-centered variable reconstructed at face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331223-3E36-E845-A403-B3EFDB1D51C4}"/>
                    </a:ext>
                  </a:extLst>
                </p:cNvPr>
                <p:cNvSpPr txBox="1"/>
                <p:nvPr/>
              </p:nvSpPr>
              <p:spPr>
                <a:xfrm>
                  <a:off x="2725394" y="4026797"/>
                  <a:ext cx="505843" cy="436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331223-3E36-E845-A403-B3EFDB1D5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394" y="4026797"/>
                  <a:ext cx="505843" cy="436402"/>
                </a:xfrm>
                <a:prstGeom prst="rect">
                  <a:avLst/>
                </a:prstGeom>
                <a:blipFill>
                  <a:blip r:embed="rId7"/>
                  <a:stretch>
                    <a:fillRect l="-9756" t="-14286" r="-2439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82E762-DED9-DD45-9AC4-FCA559AC437E}"/>
                </a:ext>
              </a:extLst>
            </p:cNvPr>
            <p:cNvSpPr txBox="1"/>
            <p:nvPr/>
          </p:nvSpPr>
          <p:spPr>
            <a:xfrm>
              <a:off x="4465935" y="4556932"/>
              <a:ext cx="3360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net flux of        through right face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26A93BC-717A-ED4D-8606-E636F387FB30}"/>
                    </a:ext>
                  </a:extLst>
                </p:cNvPr>
                <p:cNvSpPr txBox="1"/>
                <p:nvPr/>
              </p:nvSpPr>
              <p:spPr>
                <a:xfrm>
                  <a:off x="5690404" y="4603098"/>
                  <a:ext cx="272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26A93BC-717A-ED4D-8606-E636F387F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404" y="4603098"/>
                  <a:ext cx="27212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043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3432D5-9FCB-1445-AB74-7DA94591AE25}"/>
                    </a:ext>
                  </a:extLst>
                </p:cNvPr>
                <p:cNvSpPr txBox="1"/>
                <p:nvPr/>
              </p:nvSpPr>
              <p:spPr>
                <a:xfrm>
                  <a:off x="2702023" y="4491795"/>
                  <a:ext cx="1659237" cy="5309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3432D5-9FCB-1445-AB74-7DA94591A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023" y="4491795"/>
                  <a:ext cx="1659237" cy="530979"/>
                </a:xfrm>
                <a:prstGeom prst="rect">
                  <a:avLst/>
                </a:prstGeom>
                <a:blipFill>
                  <a:blip r:embed="rId9"/>
                  <a:stretch>
                    <a:fillRect l="-2273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30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80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Schulz, Joseph C. (ARC-TSA)[Analytical Mechanics Associates, INC.]</dc:creator>
  <cp:lastModifiedBy>Schulz, Joseph C. (ARC-TSA)[Analytical Mechanics Associates, INC.]</cp:lastModifiedBy>
  <cp:revision>6</cp:revision>
  <dcterms:created xsi:type="dcterms:W3CDTF">2020-04-14T18:15:17Z</dcterms:created>
  <dcterms:modified xsi:type="dcterms:W3CDTF">2022-05-07T12:14:01Z</dcterms:modified>
</cp:coreProperties>
</file>