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212"/>
    <a:srgbClr val="12A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321DE-7A08-47EB-9A9D-7063692DD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A66DB2-2756-4BA2-A106-36BDCD526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3C70E-86B6-4498-996A-E5E91A49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D3BCA0-2549-4610-96C7-57F67F3D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9DEAF-700C-4D9C-87E8-606627EF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15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7B56F-9CB7-4D94-B7E2-AAADED7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E71C53-831E-49D7-9B3E-C5B8ACD31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120A45-3673-4BCD-8225-1C70DE87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D1E44-FBA9-4C70-83C2-FD8E0D24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DD84E6-BD60-4BCD-8F15-1C937C7D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52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8072F9-BA0B-4705-8B2A-5393ABA5E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5473DD-444B-4E64-B1FF-2F97D961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CDC2E9-BC85-46CF-99D8-F2F65F01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F64D4-394A-4975-91A1-B36D898E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51DD4-5EBC-4FAA-92A2-11B745F3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77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DF2BA-F3F3-44D6-A955-3DD1689F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D7F6C-322A-45E6-95C5-4183EABA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3B37C-8A22-4E45-A11C-29C451B9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6D34B-7873-4FA9-8C13-B819EE8D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B3612-0583-455F-8B36-2F454FE0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80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41D37-C8FF-426B-A82A-407DFA3B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05A28C-B1B9-4058-8130-E1E957D8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DD2390-383B-47A5-B643-276113C9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422C9-1B1C-47B0-89BA-938E7194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698F9-8B4C-46BD-A690-1BEC2E64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19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C299A-ABFC-4822-9D05-20592D20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629D2-D243-4F59-B134-58EC6D0A3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0FBD00-1D2C-4E28-936B-22719DE53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7BABC8-2063-4C88-BFF4-B37762FD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F80947-2B42-4A95-9588-43979165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428A98-EE23-48A2-A542-55E14F0E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519A1-D083-43C8-91B6-486D4290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157A6-04FD-4C4C-A4DC-CBF97B50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BC0F53-358C-4A23-B90E-96EC61341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3B2B5F-381F-45A6-93C8-D4F3C2633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9B4BB9-FA95-46ED-93BD-A050288CE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C3DD84-D13D-4B9D-B446-35DF5A91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B56B5B-5ABB-4DE1-BEE2-91FEA205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D92EC4-304F-4516-93A5-A01FE6E1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2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F0A0-CC69-40E0-BC9C-42C7A449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8A9AB5-A694-4FF0-B104-6F11D9B1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B8C4A8-22C4-4876-BF77-C196E2C4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092EB1-1D57-4003-ABFE-2B0C01EB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11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76DA37-8CB5-4A1C-9C4E-5508E675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5E4A13-1923-4FE1-A775-B715E4AF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BB4FD-C0FA-4071-917D-90E9392E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1BE49-653A-4F79-A9E9-072E67A3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E219F-B9AE-44D7-BDA6-524D81AA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8776CA-364B-4DFA-8611-32E55DF1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63469-09AA-494D-8106-E28724B5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B0382C-ED2A-470A-9721-F1042222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2A8D88-68CB-4712-A758-F37A36AF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5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52E9F-053B-43A2-92FA-3BF3CE69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B6D4C6-B5F1-4350-BC71-0A56F603B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227905-4C48-46AF-8FD6-820F33B11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314AA-5FCB-4D50-8ACA-CDB8EFF6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29DEA7-5FB0-4081-BF25-1928F0F8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62E10C-6A26-4A41-ADE3-8517A9D5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23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28D836-3FA5-45AD-924A-C4634AA1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E3B95E-7992-45E3-ACE4-3266301EB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1872D-24A1-4144-A13E-BCBD0BFF2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7AFB-ABB4-4A5E-B54A-0C0FE9BB992D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5CED3-9C47-49CD-80B3-4DC814BE4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4B81AF-DA99-4015-BDC3-21DAFF855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00F5-BBFA-402A-B3B4-898E9FF9E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92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A19BDA6D-5609-4483-B1EF-D4BE920AE4F0}"/>
              </a:ext>
            </a:extLst>
          </p:cNvPr>
          <p:cNvGrpSpPr/>
          <p:nvPr/>
        </p:nvGrpSpPr>
        <p:grpSpPr>
          <a:xfrm>
            <a:off x="2895173" y="0"/>
            <a:ext cx="6950790" cy="6858000"/>
            <a:chOff x="2895173" y="0"/>
            <a:chExt cx="6950790" cy="6858000"/>
          </a:xfrm>
        </p:grpSpPr>
        <p:pic>
          <p:nvPicPr>
            <p:cNvPr id="25" name="Imagem 24" descr="Uma imagem contendo voando, pipa, ar, diferente&#10;&#10;Descrição gerada automaticamente">
              <a:extLst>
                <a:ext uri="{FF2B5EF4-FFF2-40B4-BE49-F238E27FC236}">
                  <a16:creationId xmlns:a16="http://schemas.microsoft.com/office/drawing/2014/main" id="{342B3E6D-208E-457F-AFBD-E5E4D6A0F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173" y="0"/>
              <a:ext cx="6950790" cy="6858000"/>
            </a:xfrm>
            <a:prstGeom prst="rect">
              <a:avLst/>
            </a:prstGeom>
          </p:spPr>
        </p:pic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E4554AA-8F12-4501-8245-BDDC0B9C3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977" y="729673"/>
              <a:ext cx="72368" cy="2532001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9D54FF59-7413-48C2-B0C6-149CDD4019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2181" y="3518602"/>
              <a:ext cx="2278287" cy="945489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9D340F6F-F1A1-4429-8A68-CB26DDF1092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345" y="3532695"/>
              <a:ext cx="2281382" cy="1085487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6080D26-44F4-4EB2-9604-08343E15D2DF}"/>
                </a:ext>
              </a:extLst>
            </p:cNvPr>
            <p:cNvSpPr txBox="1"/>
            <p:nvPr/>
          </p:nvSpPr>
          <p:spPr>
            <a:xfrm>
              <a:off x="5599209" y="449416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9B9C84F-2317-4F97-A763-7A438EC8FB4C}"/>
                </a:ext>
              </a:extLst>
            </p:cNvPr>
            <p:cNvSpPr txBox="1"/>
            <p:nvPr/>
          </p:nvSpPr>
          <p:spPr>
            <a:xfrm>
              <a:off x="3257791" y="4367731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88F07A5-B114-405A-9444-A49D3087CE16}"/>
                </a:ext>
              </a:extLst>
            </p:cNvPr>
            <p:cNvSpPr txBox="1"/>
            <p:nvPr/>
          </p:nvSpPr>
          <p:spPr>
            <a:xfrm>
              <a:off x="8241931" y="4075438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2A2B2BD2-6AB2-420F-8533-E5F9DCD46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3989" y="3512124"/>
              <a:ext cx="1211065" cy="339439"/>
            </a:xfrm>
            <a:prstGeom prst="straightConnector1">
              <a:avLst/>
            </a:prstGeom>
            <a:ln w="4762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A68AB60D-E0A1-4DE9-967C-E239D3A36486}"/>
                </a:ext>
              </a:extLst>
            </p:cNvPr>
            <p:cNvCxnSpPr>
              <a:cxnSpLocks/>
            </p:cNvCxnSpPr>
            <p:nvPr/>
          </p:nvCxnSpPr>
          <p:spPr>
            <a:xfrm rot="-60000">
              <a:off x="6040581" y="3523459"/>
              <a:ext cx="960582" cy="458651"/>
            </a:xfrm>
            <a:prstGeom prst="straightConnector1">
              <a:avLst/>
            </a:prstGeom>
            <a:ln w="4762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9C798DC6-541D-4BD3-AD46-C527F2B35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0182" y="3565669"/>
              <a:ext cx="48280" cy="898422"/>
            </a:xfrm>
            <a:prstGeom prst="straightConnector1">
              <a:avLst/>
            </a:prstGeom>
            <a:ln w="4762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7ED0C518-8728-443E-972B-48223279F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9521" y="3523639"/>
              <a:ext cx="609110" cy="158204"/>
            </a:xfrm>
            <a:prstGeom prst="straightConnector1">
              <a:avLst/>
            </a:prstGeom>
            <a:ln w="47625">
              <a:solidFill>
                <a:srgbClr val="0EB2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74A19116-2C95-4CC5-A1A0-AE7CE82B1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4322" y="3564971"/>
              <a:ext cx="25451" cy="540029"/>
            </a:xfrm>
            <a:prstGeom prst="straightConnector1">
              <a:avLst/>
            </a:prstGeom>
            <a:ln w="47625">
              <a:solidFill>
                <a:srgbClr val="0EB2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EE4114A0-E184-4A30-A89C-FE20ED2D00DB}"/>
                </a:ext>
              </a:extLst>
            </p:cNvPr>
            <p:cNvCxnSpPr>
              <a:cxnSpLocks/>
            </p:cNvCxnSpPr>
            <p:nvPr/>
          </p:nvCxnSpPr>
          <p:spPr>
            <a:xfrm rot="-120000">
              <a:off x="6040697" y="3536879"/>
              <a:ext cx="504067" cy="240660"/>
            </a:xfrm>
            <a:prstGeom prst="straightConnector1">
              <a:avLst/>
            </a:prstGeom>
            <a:ln w="47625">
              <a:solidFill>
                <a:srgbClr val="0EB2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19CA51AE-C957-45E8-A3E6-91369B58D527}"/>
                </a:ext>
              </a:extLst>
            </p:cNvPr>
            <p:cNvSpPr txBox="1"/>
            <p:nvPr/>
          </p:nvSpPr>
          <p:spPr>
            <a:xfrm>
              <a:off x="4679264" y="3788585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pt-BR" sz="2000" b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pt-BR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9FF0B158-A813-49E7-B7CC-37286FF1D987}"/>
                </a:ext>
              </a:extLst>
            </p:cNvPr>
            <p:cNvSpPr txBox="1"/>
            <p:nvPr/>
          </p:nvSpPr>
          <p:spPr>
            <a:xfrm>
              <a:off x="5965251" y="4040641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pt-BR" sz="2000" b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pt-BR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8AC27215-F719-4392-8D3F-E3A32EC15CDF}"/>
                </a:ext>
              </a:extLst>
            </p:cNvPr>
            <p:cNvSpPr txBox="1"/>
            <p:nvPr/>
          </p:nvSpPr>
          <p:spPr>
            <a:xfrm>
              <a:off x="6579387" y="3803448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pt-BR" sz="2000" b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pt-BR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58E3CF61-C103-426C-AAFF-CD68D4449F64}"/>
                </a:ext>
              </a:extLst>
            </p:cNvPr>
            <p:cNvSpPr txBox="1"/>
            <p:nvPr/>
          </p:nvSpPr>
          <p:spPr>
            <a:xfrm>
              <a:off x="4864980" y="3310015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2000" b="1" baseline="-25000" dirty="0" err="1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pt-BR" sz="2000" b="1" baseline="-25000" dirty="0">
                <a:solidFill>
                  <a:srgbClr val="0EB2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5A2D3743-7FC8-4F01-B00B-80FF23F1B6C2}"/>
                </a:ext>
              </a:extLst>
            </p:cNvPr>
            <p:cNvSpPr txBox="1"/>
            <p:nvPr/>
          </p:nvSpPr>
          <p:spPr>
            <a:xfrm>
              <a:off x="6198480" y="3656905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2000" b="1" baseline="-25000" dirty="0" err="1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pt-BR" sz="2000" b="1" baseline="-25000" dirty="0">
                <a:solidFill>
                  <a:srgbClr val="0EB2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E8DF5B38-5B62-4073-B89B-46F9A5F8A4D3}"/>
                </a:ext>
              </a:extLst>
            </p:cNvPr>
            <p:cNvSpPr txBox="1"/>
            <p:nvPr/>
          </p:nvSpPr>
          <p:spPr>
            <a:xfrm>
              <a:off x="5489468" y="3799692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2000" b="1" baseline="-25000" dirty="0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41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356A503-5A5F-4468-B10D-82FD79662198}"/>
              </a:ext>
            </a:extLst>
          </p:cNvPr>
          <p:cNvGrpSpPr/>
          <p:nvPr/>
        </p:nvGrpSpPr>
        <p:grpSpPr>
          <a:xfrm>
            <a:off x="2895173" y="0"/>
            <a:ext cx="6950790" cy="6858000"/>
            <a:chOff x="2895173" y="0"/>
            <a:chExt cx="6950790" cy="6858000"/>
          </a:xfrm>
        </p:grpSpPr>
        <p:pic>
          <p:nvPicPr>
            <p:cNvPr id="3" name="Imagem 2" descr="Uma imagem contendo voando, pipa, ar, diferente&#10;&#10;Descrição gerada automaticamente">
              <a:extLst>
                <a:ext uri="{FF2B5EF4-FFF2-40B4-BE49-F238E27FC236}">
                  <a16:creationId xmlns:a16="http://schemas.microsoft.com/office/drawing/2014/main" id="{AE610823-89C8-4FBB-8F25-E60C9D374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173" y="0"/>
              <a:ext cx="6950790" cy="6858000"/>
            </a:xfrm>
            <a:prstGeom prst="rect">
              <a:avLst/>
            </a:prstGeom>
          </p:spPr>
        </p:pic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468C5103-25F2-4BC3-8D82-652AD9062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977" y="729673"/>
              <a:ext cx="72368" cy="2532001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F18D5480-EDB0-4481-8663-EB8765BFA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2181" y="3518602"/>
              <a:ext cx="2278287" cy="945489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80922972-C674-4A2C-875F-2797E1992FC5}"/>
                </a:ext>
              </a:extLst>
            </p:cNvPr>
            <p:cNvCxnSpPr>
              <a:cxnSpLocks/>
            </p:cNvCxnSpPr>
            <p:nvPr/>
          </p:nvCxnSpPr>
          <p:spPr>
            <a:xfrm>
              <a:off x="6031345" y="3532695"/>
              <a:ext cx="2281382" cy="1085487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401BA40-CE00-4CE9-B234-F33398928634}"/>
                </a:ext>
              </a:extLst>
            </p:cNvPr>
            <p:cNvSpPr txBox="1"/>
            <p:nvPr/>
          </p:nvSpPr>
          <p:spPr>
            <a:xfrm>
              <a:off x="5599209" y="449416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90C7DEE-31B4-492E-9519-681151937932}"/>
                </a:ext>
              </a:extLst>
            </p:cNvPr>
            <p:cNvSpPr txBox="1"/>
            <p:nvPr/>
          </p:nvSpPr>
          <p:spPr>
            <a:xfrm>
              <a:off x="3257791" y="4367731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839BBB4-022B-4330-B1B9-F913C93282B1}"/>
                </a:ext>
              </a:extLst>
            </p:cNvPr>
            <p:cNvSpPr txBox="1"/>
            <p:nvPr/>
          </p:nvSpPr>
          <p:spPr>
            <a:xfrm>
              <a:off x="8241931" y="4075438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9B9F21F2-B709-4136-94BE-23943308D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3989" y="3512124"/>
              <a:ext cx="1211065" cy="339439"/>
            </a:xfrm>
            <a:prstGeom prst="straightConnector1">
              <a:avLst/>
            </a:prstGeom>
            <a:ln w="4762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9BCCE9CE-9199-4911-98D4-C7466143D0D2}"/>
                </a:ext>
              </a:extLst>
            </p:cNvPr>
            <p:cNvCxnSpPr>
              <a:cxnSpLocks/>
            </p:cNvCxnSpPr>
            <p:nvPr/>
          </p:nvCxnSpPr>
          <p:spPr>
            <a:xfrm rot="21540000">
              <a:off x="6049354" y="3523575"/>
              <a:ext cx="960582" cy="458651"/>
            </a:xfrm>
            <a:prstGeom prst="straightConnector1">
              <a:avLst/>
            </a:prstGeom>
            <a:ln w="4762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DD45C6E-D79A-4EF9-AEC0-A04784CA2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0182" y="3565669"/>
              <a:ext cx="48280" cy="898422"/>
            </a:xfrm>
            <a:prstGeom prst="straightConnector1">
              <a:avLst/>
            </a:prstGeom>
            <a:ln w="4762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1AE8374-E57A-4AAF-88B1-747A317F93AB}"/>
                </a:ext>
              </a:extLst>
            </p:cNvPr>
            <p:cNvCxnSpPr>
              <a:cxnSpLocks/>
            </p:cNvCxnSpPr>
            <p:nvPr/>
          </p:nvCxnSpPr>
          <p:spPr>
            <a:xfrm rot="-180000" flipH="1" flipV="1">
              <a:off x="5128987" y="3396516"/>
              <a:ext cx="700927" cy="97332"/>
            </a:xfrm>
            <a:prstGeom prst="straightConnector1">
              <a:avLst/>
            </a:prstGeom>
            <a:ln w="47625">
              <a:solidFill>
                <a:srgbClr val="0EB2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B88FBEC-84BD-49D9-A713-618C102B6D00}"/>
                </a:ext>
              </a:extLst>
            </p:cNvPr>
            <p:cNvCxnSpPr>
              <a:cxnSpLocks/>
            </p:cNvCxnSpPr>
            <p:nvPr/>
          </p:nvCxnSpPr>
          <p:spPr>
            <a:xfrm rot="-180000" flipH="1">
              <a:off x="5922513" y="3565965"/>
              <a:ext cx="25451" cy="540029"/>
            </a:xfrm>
            <a:prstGeom prst="straightConnector1">
              <a:avLst/>
            </a:prstGeom>
            <a:ln w="47625">
              <a:solidFill>
                <a:srgbClr val="0EB2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BB57A28C-BD4D-48EE-9C69-6BE319263483}"/>
                </a:ext>
              </a:extLst>
            </p:cNvPr>
            <p:cNvCxnSpPr>
              <a:cxnSpLocks/>
            </p:cNvCxnSpPr>
            <p:nvPr/>
          </p:nvCxnSpPr>
          <p:spPr>
            <a:xfrm rot="21420000">
              <a:off x="6068221" y="3499705"/>
              <a:ext cx="504067" cy="240660"/>
            </a:xfrm>
            <a:prstGeom prst="straightConnector1">
              <a:avLst/>
            </a:prstGeom>
            <a:ln w="47625">
              <a:solidFill>
                <a:srgbClr val="0EB2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11A87BA-8038-4DE8-9202-FE494FCC7E11}"/>
                </a:ext>
              </a:extLst>
            </p:cNvPr>
            <p:cNvSpPr txBox="1"/>
            <p:nvPr/>
          </p:nvSpPr>
          <p:spPr>
            <a:xfrm>
              <a:off x="4679264" y="3788585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pt-BR" sz="2000" b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pt-BR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75ED4DA-72B5-4998-B71C-DCB7F16BF0BD}"/>
                </a:ext>
              </a:extLst>
            </p:cNvPr>
            <p:cNvSpPr txBox="1"/>
            <p:nvPr/>
          </p:nvSpPr>
          <p:spPr>
            <a:xfrm>
              <a:off x="5965251" y="4040641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pt-BR" sz="2000" b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pt-BR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3708676-EB33-4CD5-814B-0876041FDF14}"/>
                </a:ext>
              </a:extLst>
            </p:cNvPr>
            <p:cNvSpPr txBox="1"/>
            <p:nvPr/>
          </p:nvSpPr>
          <p:spPr>
            <a:xfrm>
              <a:off x="6595159" y="3904268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pt-BR" sz="2000" b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pt-BR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839368D-C21E-4DA7-BBB5-9A912E7BF777}"/>
                </a:ext>
              </a:extLst>
            </p:cNvPr>
            <p:cNvSpPr txBox="1"/>
            <p:nvPr/>
          </p:nvSpPr>
          <p:spPr>
            <a:xfrm>
              <a:off x="4826986" y="3262505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2000" b="1" baseline="-25000" dirty="0" err="1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pt-BR" sz="2000" b="1" baseline="-25000" dirty="0">
                <a:solidFill>
                  <a:srgbClr val="0EB2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EFAD69D-586F-4820-A197-C57F8AC23418}"/>
                </a:ext>
              </a:extLst>
            </p:cNvPr>
            <p:cNvSpPr txBox="1"/>
            <p:nvPr/>
          </p:nvSpPr>
          <p:spPr>
            <a:xfrm>
              <a:off x="6083043" y="3622116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2000" b="1" baseline="-25000" dirty="0" err="1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pt-BR" sz="2000" b="1" baseline="-25000" dirty="0">
                <a:solidFill>
                  <a:srgbClr val="0EB2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96D467F-7C64-41CD-9E1A-9B84BCB8743A}"/>
                </a:ext>
              </a:extLst>
            </p:cNvPr>
            <p:cNvSpPr txBox="1"/>
            <p:nvPr/>
          </p:nvSpPr>
          <p:spPr>
            <a:xfrm>
              <a:off x="5508550" y="3788585"/>
              <a:ext cx="8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2000" b="1" baseline="-25000" dirty="0">
                  <a:solidFill>
                    <a:srgbClr val="0EB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428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Júlio Da Silva</dc:creator>
  <cp:lastModifiedBy>Júlio Da Silva</cp:lastModifiedBy>
  <cp:revision>1</cp:revision>
  <dcterms:created xsi:type="dcterms:W3CDTF">2022-01-31T21:32:57Z</dcterms:created>
  <dcterms:modified xsi:type="dcterms:W3CDTF">2022-02-01T17:57:13Z</dcterms:modified>
</cp:coreProperties>
</file>