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3DB-9A6A-4E3F-BB61-CDF886AA1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5CB5B-3006-491E-9E19-B67BAB96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4669-4F96-4C7E-9C94-6B0F785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28A8-1969-4AED-82F5-1AAEE19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3FC8-BC1F-45E1-88C1-BA2D60EA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4CB-6737-429E-8D1D-D799A510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4606-3D0E-4185-A114-17526EF0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C5DD-981D-4E85-AD61-38AEF38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3A94-A372-4DB0-BC5A-69E733B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CFF7-2737-4C91-BB71-D1B8472F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BBB8-8B82-4AFB-8736-9613E16D9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B93E9-EFC2-482E-835F-A5697BD4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37F0-5A0B-4C17-98BB-C72BF517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182F-FA86-4117-9EE1-7EBCD543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F6A-2BCC-42E5-B27B-1CDA855F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71A-B02F-4E83-9FE3-712DE642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CCC2-2C42-4C1F-BF40-D512D3C6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3397-4AA9-4452-B9D3-41FABB77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7980-346F-4D03-B733-5F96BD6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6E7E-CFF3-4BD5-B864-8DDE139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BB4-2475-4F65-A7DF-AC8A8C4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54F0-86E0-484A-8EFA-63851E67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50C5-73E0-4551-A795-1ADBA2E9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3725-D73A-4E42-994E-C597CEC1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F1D5-456B-44FA-BCCB-FCAC67DD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21BD-15AC-4B42-B801-C35B79B3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790B-2BAA-4BFC-94CA-F722FB22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C9DF-3C67-444C-A1B8-1088A022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E3B6-282C-422A-A1B0-9598D211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4E04-CFFE-4186-9208-D5EBA947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02EB6-FEDC-4667-BF9F-C9D8B119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160B-02A5-4E23-B7F1-F04D9D12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4D539-ABA5-4C43-83DE-03BD2D35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6892-55FD-4F63-94DC-B64C01AE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88E28-270A-45B6-B1B6-74135444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1BDEC-27E6-4B4D-9158-FF2ADF15C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3A609-9595-40E5-B9D6-F487879B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4997E-9CE1-4946-85CC-B58CF7E7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861D8-744F-4B53-B442-7E9F0474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C2AB-CBB2-4DD4-A1AF-BD9BA3C5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D321A-5B3B-4A37-ACF6-6A3FE28B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79D2F-5AEE-4B68-BDD0-139F8F1A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44AEC-A560-4886-A4E0-C9734B3B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0BDE0-8522-4231-A1FC-22203D6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333F-30AD-4A73-8985-258F6171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37FB3-D2D1-4D5E-B410-DD14A55C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83BD-21EB-4E9A-BA13-80A96B24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6949-1788-4C50-B7E3-1C975119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771E-7E68-4F10-9CDC-469A3365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7AFB-59FD-4E4F-9826-93FD033F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B6FF0-2F8B-4CAA-8B53-E8B0C6E9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F45A4-5112-4B24-BCF7-3A687EFD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0B53-1464-4F3A-8D67-CD48F096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88972-4CD4-477B-B90B-194F3D62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5F8F9-D76B-4FA8-946B-FB78F4DC8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8CC3-4EC3-4B4A-9F54-DF13480E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277C-FCAD-48FD-9202-42BFA63F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4FC7-738E-4988-9CCF-928964BB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8FC89-E10E-49A8-BF50-CD6C969E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F097-C48E-454D-A390-2B9BE54E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E7F-BEAC-4BA6-8AC7-71A2BFC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C6B5-EC4A-42D6-95DB-5FD72D90072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57-36F0-4AD0-A10A-9CD082D90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48C2-36BF-4767-A476-B3E278A8A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D7CC-818C-4CF3-9AF9-AFBEF2191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F217EE-5358-4F84-A1BE-65699A3E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060"/>
            <a:ext cx="12192000" cy="63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9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Carlos Sedeno</dc:creator>
  <cp:lastModifiedBy>Juan Carlos Sedeno</cp:lastModifiedBy>
  <cp:revision>2</cp:revision>
  <dcterms:created xsi:type="dcterms:W3CDTF">2021-03-02T12:36:55Z</dcterms:created>
  <dcterms:modified xsi:type="dcterms:W3CDTF">2021-03-02T14:52:27Z</dcterms:modified>
</cp:coreProperties>
</file>