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8" r:id="rId4"/>
    <p:sldId id="258" r:id="rId5"/>
    <p:sldId id="280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7" r:id="rId25"/>
    <p:sldId id="26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IT%20Notes\ICT%20249-Mobile%20Computing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3"/>
          <c:order val="0"/>
          <c:tx>
            <c:strRef>
              <c:f>Sheet1!$L$2</c:f>
              <c:strCache>
                <c:ptCount val="1"/>
                <c:pt idx="0">
                  <c:v>Burn Down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Sheet1!$I$3:$I$29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cat>
          <c:val>
            <c:numRef>
              <c:f>Sheet1!$L$3:$L$29</c:f>
              <c:numCache>
                <c:formatCode>General</c:formatCode>
                <c:ptCount val="27"/>
                <c:pt idx="0">
                  <c:v>175</c:v>
                </c:pt>
                <c:pt idx="1">
                  <c:v>170</c:v>
                </c:pt>
                <c:pt idx="2">
                  <c:v>165</c:v>
                </c:pt>
                <c:pt idx="3">
                  <c:v>160</c:v>
                </c:pt>
                <c:pt idx="4">
                  <c:v>156</c:v>
                </c:pt>
                <c:pt idx="5">
                  <c:v>151</c:v>
                </c:pt>
                <c:pt idx="6">
                  <c:v>146</c:v>
                </c:pt>
                <c:pt idx="7">
                  <c:v>142</c:v>
                </c:pt>
                <c:pt idx="8">
                  <c:v>137</c:v>
                </c:pt>
                <c:pt idx="9">
                  <c:v>132</c:v>
                </c:pt>
                <c:pt idx="10">
                  <c:v>128</c:v>
                </c:pt>
                <c:pt idx="11">
                  <c:v>123</c:v>
                </c:pt>
                <c:pt idx="12">
                  <c:v>118</c:v>
                </c:pt>
                <c:pt idx="13">
                  <c:v>113</c:v>
                </c:pt>
                <c:pt idx="14">
                  <c:v>108</c:v>
                </c:pt>
                <c:pt idx="15">
                  <c:v>103</c:v>
                </c:pt>
                <c:pt idx="16">
                  <c:v>98</c:v>
                </c:pt>
                <c:pt idx="17">
                  <c:v>93</c:v>
                </c:pt>
                <c:pt idx="18">
                  <c:v>88</c:v>
                </c:pt>
                <c:pt idx="19">
                  <c:v>85</c:v>
                </c:pt>
                <c:pt idx="20">
                  <c:v>85</c:v>
                </c:pt>
                <c:pt idx="21">
                  <c:v>85</c:v>
                </c:pt>
                <c:pt idx="22">
                  <c:v>85</c:v>
                </c:pt>
                <c:pt idx="23">
                  <c:v>85</c:v>
                </c:pt>
                <c:pt idx="24">
                  <c:v>85</c:v>
                </c:pt>
                <c:pt idx="25">
                  <c:v>85</c:v>
                </c:pt>
                <c:pt idx="26">
                  <c:v>85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718912"/>
        <c:axId val="142719472"/>
      </c:lineChart>
      <c:catAx>
        <c:axId val="14271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19472"/>
        <c:crosses val="autoZero"/>
        <c:auto val="1"/>
        <c:lblAlgn val="ctr"/>
        <c:lblOffset val="100"/>
        <c:noMultiLvlLbl val="0"/>
      </c:catAx>
      <c:valAx>
        <c:axId val="14271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1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498FA-0B52-41E3-A6F5-1E4CC2A5F2C3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8D7F5-6187-42C9-95CD-76736357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9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4FAF-CFAF-4766-A080-9C4C836E4E0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F337-A56A-4D4E-B508-5904792C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75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6BF-33BF-4EBE-ADD2-AF3C0C6C1032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42BF-AD8D-43AD-BE4C-D46673C8839B}" type="datetime1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945E-0792-46C2-8AB7-B023976EB713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F82D-B4D8-49AA-AF46-9A40A3B4D005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B3A-D5E5-4B00-AD0C-940CAFE5E0AD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618E-47D7-4CE2-B717-CA86063D3439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04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6B02-CA8A-47D1-8862-D5F0B67CDEF1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B90-6EE8-472E-9950-7DAEBCA019D5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34DC-D2C0-47DD-AFCE-183B84C3A05A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6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4B0-9956-4E96-842C-301D356355C8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3489" y="6137275"/>
            <a:ext cx="1142245" cy="669925"/>
          </a:xfrm>
        </p:spPr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C8D-C562-4435-9442-1FED497EC0FF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56B1-3F42-4209-A518-166739C91C17}" type="datetime1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418-50D0-4296-A590-F002A1E5238C}" type="datetime1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A586-8CEB-4749-ADD3-74E40B212CBD}" type="datetime1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514D-9A02-46C3-8C8F-3F00879C7C0E}" type="datetime1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31B6-391D-42F7-8F47-C401332750B0}" type="datetime1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F7-0B26-47D8-8E59-2F96C1B6561F}" type="datetime1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36D6AC-2FD2-427F-BC06-B1300E170725}" type="datetime1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Slide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00F990-BF4E-485D-9F3B-585CDDE7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MSU-</a:t>
            </a:r>
            <a:r>
              <a:rPr lang="en-US" dirty="0" err="1" smtClean="0"/>
              <a:t>Marawi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enrolment monitoring </a:t>
            </a:r>
            <a:r>
              <a:rPr lang="en-US" smtClean="0"/>
              <a:t>mobile </a:t>
            </a:r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C. </a:t>
            </a:r>
            <a:r>
              <a:rPr lang="en-US" dirty="0" err="1" smtClean="0"/>
              <a:t>Sieras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37" y="567270"/>
            <a:ext cx="10279290" cy="4507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4 Hours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514017" cy="3950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2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595646" cy="3319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4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514017" cy="3950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2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499738" cy="2958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5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799"/>
            <a:ext cx="10466774" cy="4259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15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30799"/>
            <a:ext cx="10442339" cy="32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10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445468" cy="3924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10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498420" cy="4272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15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582569" cy="3976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10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314346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Student enrollment </a:t>
            </a:r>
            <a:r>
              <a:rPr lang="en-US" sz="3600" dirty="0" smtClean="0"/>
              <a:t>monitoring </a:t>
            </a:r>
            <a:r>
              <a:rPr lang="en-US" sz="3600" dirty="0"/>
              <a:t>mobile </a:t>
            </a:r>
            <a:r>
              <a:rPr lang="en-US" sz="3600" dirty="0" smtClean="0"/>
              <a:t>application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esigned to </a:t>
            </a:r>
            <a:r>
              <a:rPr lang="en-US" sz="3200" dirty="0"/>
              <a:t>cater the needs of students which is to monitor the enrolled subjects and its statement of account during </a:t>
            </a:r>
            <a:r>
              <a:rPr lang="en-US" sz="3200" dirty="0" smtClean="0"/>
              <a:t>the enrollment </a:t>
            </a:r>
            <a:r>
              <a:rPr lang="en-US" sz="3200" dirty="0"/>
              <a:t>in the </a:t>
            </a:r>
            <a:r>
              <a:rPr lang="en-US" sz="3200" dirty="0" smtClean="0"/>
              <a:t>MSU-</a:t>
            </a:r>
            <a:r>
              <a:rPr lang="en-US" sz="3200" dirty="0" err="1" smtClean="0"/>
              <a:t>Marawi</a:t>
            </a:r>
            <a:r>
              <a:rPr lang="en-US" sz="3200" dirty="0" smtClean="0"/>
              <a:t> City.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799"/>
            <a:ext cx="10508301" cy="4607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10 Hours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90152"/>
            <a:ext cx="10468892" cy="52771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81448"/>
            <a:ext cx="11890726" cy="6087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98945549"/>
              </p:ext>
            </p:extLst>
          </p:nvPr>
        </p:nvGraphicFramePr>
        <p:xfrm>
          <a:off x="334851" y="685799"/>
          <a:ext cx="10947042" cy="590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1" y="608526"/>
            <a:ext cx="10213768" cy="60756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10517075" cy="52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799"/>
            <a:ext cx="10568786" cy="52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47" y="531255"/>
            <a:ext cx="10559045" cy="2781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network architecture of this mobile application is N-tier client–server architecture specifically the thin-Client Wireless Client–Server. The enrolment monitoring mobile application will be installed in an android mobile device and connected to a router through wireless connection. The wireless router is then connected to MSU database server where the student’s profiles can be accessed.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9" y="3928055"/>
            <a:ext cx="9618886" cy="2324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74954" cy="5451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i-FI" sz="3200" dirty="0" smtClean="0">
                <a:latin typeface="Arial" pitchFamily="18"/>
                <a:ea typeface="DejaVu Sans" pitchFamily="2"/>
                <a:cs typeface="DejaVu Sans" pitchFamily="2"/>
              </a:rPr>
              <a:t>	As a student, </a:t>
            </a:r>
            <a:r>
              <a:rPr lang="fi-FI" sz="3200" dirty="0">
                <a:latin typeface="Arial" pitchFamily="18"/>
                <a:ea typeface="DejaVu Sans" pitchFamily="2"/>
                <a:cs typeface="DejaVu Sans" pitchFamily="2"/>
              </a:rPr>
              <a:t>I want </a:t>
            </a:r>
            <a:r>
              <a:rPr lang="fi-FI" sz="3200" dirty="0" smtClean="0">
                <a:latin typeface="Arial" pitchFamily="18"/>
                <a:ea typeface="DejaVu Sans" pitchFamily="2"/>
                <a:cs typeface="DejaVu Sans" pitchFamily="2"/>
              </a:rPr>
              <a:t>to monitor my computerized preliminary registration form, view my statement of account and certificate of registration through my mobile phone </a:t>
            </a:r>
            <a:r>
              <a:rPr lang="fi-FI" sz="3200" dirty="0">
                <a:latin typeface="Arial" pitchFamily="18"/>
                <a:ea typeface="DejaVu Sans" pitchFamily="2"/>
                <a:cs typeface="DejaVu Sans" pitchFamily="2"/>
              </a:rPr>
              <a:t>so that </a:t>
            </a:r>
            <a:r>
              <a:rPr lang="fi-FI" sz="3200" dirty="0" smtClean="0">
                <a:latin typeface="Arial" pitchFamily="18"/>
                <a:ea typeface="DejaVu Sans" pitchFamily="2"/>
                <a:cs typeface="DejaVu Sans" pitchFamily="2"/>
              </a:rPr>
              <a:t>i will not fall in line to a long queue of students’ line to just do the inquiry of my enrolled subjects, statement of account and certificate of registration.</a:t>
            </a:r>
            <a:endParaRPr lang="fi-FI" sz="3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smtClean="0"/>
              <a:t>CASES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0" y="878982"/>
            <a:ext cx="10412904" cy="4890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10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9" y="599137"/>
            <a:ext cx="10299079" cy="3869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730" y="6194738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Learning Hours: 4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F990-BF4E-485D-9F3B-585CDDE78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154</Words>
  <Application>Microsoft Office PowerPoint</Application>
  <PresentationFormat>Widescreen</PresentationFormat>
  <Paragraphs>52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DejaVu Sans</vt:lpstr>
      <vt:lpstr>Wingdings 3</vt:lpstr>
      <vt:lpstr>Slice</vt:lpstr>
      <vt:lpstr>MSU-Marawi enrolment monitoring mobile application</vt:lpstr>
      <vt:lpstr>PowerPoint Presentation</vt:lpstr>
      <vt:lpstr>network architecture</vt:lpstr>
      <vt:lpstr>PowerPoint Presentation</vt:lpstr>
      <vt:lpstr>User story</vt:lpstr>
      <vt:lpstr>PowerPoint Presentation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enrolment monitoring mobile application</dc:title>
  <dc:creator>jcs</dc:creator>
  <cp:lastModifiedBy>jcs</cp:lastModifiedBy>
  <cp:revision>39</cp:revision>
  <dcterms:created xsi:type="dcterms:W3CDTF">2013-10-04T08:47:27Z</dcterms:created>
  <dcterms:modified xsi:type="dcterms:W3CDTF">2013-10-04T10:55:07Z</dcterms:modified>
</cp:coreProperties>
</file>