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35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6113-D393-8D42-BE95-7D516A2A2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353B5-3FA0-EA4F-B042-F8CC7714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5260-0370-C14F-85D0-FE7C4B89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4EFF-806C-E642-8934-DC30CF56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9261-C5CC-9041-8F4A-1E46ED94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4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BC95-F586-B942-97AC-7C513BE6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5007-A2D0-D448-BD79-DABCD7899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3837-6C6D-9C4A-820E-1B02E79B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F8DB-D14A-BC40-8794-AE59EC6F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7C45-B8F5-F145-9AC3-D95EFCB4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56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A443D-2811-4B45-BB4B-9A63A483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B3DF4-511F-3F46-BCEB-5101FE1A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FFB7-C44A-E04C-92A8-F9DBB8A9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78CA-AA43-3E41-A037-C062E70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FC127-18A2-4141-B302-3FC58F2B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34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831-E3F4-0C43-84C0-4A78D4A5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0D5-CED3-1047-8F0C-E57C0F45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4E3E-B363-7346-9700-F6CEAA15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F347-C2CE-5F47-9369-1E5FE176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4993-91EA-EF41-9929-600DEC23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2BEE-12A7-F441-A3D7-C4707736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DAB4-3417-DD4A-8300-B78195F1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2B04-6D3B-0249-82ED-4D34F51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F879-EF51-5341-9087-8442BD38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24EE-8941-9545-941C-242EA49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21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2277-4513-7442-8F80-0C84B170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1956-00C8-7443-88A6-A84E738DB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FB415-204F-3E4F-AB83-575C801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4F6F9-449D-CE49-812F-E7FBC46C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F50B7-9FEA-504A-9E5D-77A5A9D3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37E1-E880-624A-A668-EADD67D8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37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2A39-A927-E84C-8D56-0308FAC9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B28C8-639B-544A-ADEA-6A6451CC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8DDD9-6742-5742-BC4C-6FC3D361F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1E23A-C743-0248-B95A-0BF22CAB4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48CFA-0868-2042-95CA-65283826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DA99C-6F3A-2341-9254-72753B1D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F8DB9-6DF6-C243-B971-F7653323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82ABE-87D0-7A44-8397-F9732811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2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E2F0-4A01-2B44-9599-FA40B9D9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3AE57-2DF8-5442-94AD-D9C8F81C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CD289-8990-1B4D-89CA-978C65AB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1B11A-C2FF-1442-B817-2F0F1F9F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9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34232-65AB-C942-A80C-C01BF0FA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556E-1B3B-7647-94B7-64381766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C6D6-D5D1-7543-831A-AC6F17A0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44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77CE-4EB9-7145-BF80-95FE9D3E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4EE3-F89C-B647-B387-C9B04343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880C-7683-D749-9EF5-D8864A80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100D-0E90-0C42-8C37-9657446D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5226-70B9-1546-AED9-2647529B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679D-984C-DC44-A749-8FB726C5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A155-F5CE-7240-97DD-4278EBD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DA25-B18C-CC48-B0C0-4FA2256D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D86D-7191-334B-8CC9-6F2D312F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53EFB-6A46-4F4A-ABB7-E1164C3D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A7C2-63FA-7A44-8587-C459C69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4F76-88F8-BC4C-B5B2-AC61896F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6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E746-D94D-3C4E-95BD-BAE2D681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20E3C-3D86-6245-83F6-DC58031B5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0585-8D1C-D247-9826-1641D982F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85FA-13C2-834C-AB9C-31C7120942ED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01F7-0924-D74A-A3F5-BE6BA0D8D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8592-AA41-3E4B-94DF-C1AFE4541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926-DB07-514B-A09F-C14F7DEE55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AB16-98F9-CC48-A8FE-850AF5BA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5460"/>
            <a:ext cx="10515600" cy="1325563"/>
          </a:xfrm>
        </p:spPr>
        <p:txBody>
          <a:bodyPr/>
          <a:lstStyle/>
          <a:p>
            <a:r>
              <a:rPr lang="en-CA" dirty="0"/>
              <a:t>Ex5a-2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47E4-7DBE-904D-B493-4BF244A7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4"/>
            <a:ext cx="5334000" cy="5983356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2 results highlighted in our graph:</a:t>
            </a:r>
          </a:p>
          <a:p>
            <a:pPr lvl="1"/>
            <a:r>
              <a:rPr lang="en-CA" dirty="0"/>
              <a:t>1. Regions A’s Px1 values in urban areas between August and November are higher than in other regions.</a:t>
            </a:r>
          </a:p>
          <a:p>
            <a:pPr lvl="2"/>
            <a:r>
              <a:rPr lang="en-CA" dirty="0"/>
              <a:t>Red edge colour around urban Region A between August and November.</a:t>
            </a:r>
          </a:p>
          <a:p>
            <a:pPr lvl="1"/>
            <a:r>
              <a:rPr lang="en-CA" dirty="0"/>
              <a:t>2. Regions A and B exhibit relatively high values in August.</a:t>
            </a:r>
          </a:p>
          <a:p>
            <a:pPr lvl="2"/>
            <a:r>
              <a:rPr lang="en-CA" dirty="0"/>
              <a:t>Vertical bar from top to bottom of graph for August. </a:t>
            </a:r>
          </a:p>
          <a:p>
            <a:r>
              <a:rPr lang="en-CA" dirty="0"/>
              <a:t>Improvements based on critiques:</a:t>
            </a:r>
          </a:p>
          <a:p>
            <a:pPr lvl="1"/>
            <a:r>
              <a:rPr lang="en-CA" dirty="0"/>
              <a:t>Moved legend to bottom right corner for better use of space and less crowding around our highlighted points.</a:t>
            </a:r>
          </a:p>
          <a:p>
            <a:pPr lvl="1"/>
            <a:r>
              <a:rPr lang="en-CA" dirty="0"/>
              <a:t>Replaced unintentionally salient points (large triangle glyphs) with less noticeable markers (thin horizontal lines) so as not to take away from the results we intended to highlight.</a:t>
            </a:r>
          </a:p>
          <a:p>
            <a:pPr lvl="1"/>
            <a:r>
              <a:rPr lang="en-CA" dirty="0"/>
              <a:t>Used two different markers to differentiate between the 2 highlighted results (from all red edge colour to addition of shadows). </a:t>
            </a:r>
          </a:p>
          <a:p>
            <a:r>
              <a:rPr lang="en-CA" dirty="0"/>
              <a:t>We feel that our graph is successful in our conventional approach of representing all 4 graphs from the paper while highlighting two results described by the authors. Our use of pre-attentive cues such as different sizes and colours make for salient points.</a:t>
            </a:r>
          </a:p>
          <a:p>
            <a:pPr lvl="1"/>
            <a:endParaRPr lang="en-CA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6B4E246-DB42-BA44-A368-CC0A0932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2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Ex5a-2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Andrea Torre</dc:creator>
  <cp:lastModifiedBy>Louise Andrea Torre</cp:lastModifiedBy>
  <cp:revision>6</cp:revision>
  <dcterms:created xsi:type="dcterms:W3CDTF">2021-02-27T21:20:05Z</dcterms:created>
  <dcterms:modified xsi:type="dcterms:W3CDTF">2021-02-27T22:13:02Z</dcterms:modified>
</cp:coreProperties>
</file>