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159"/>
    <p:restoredTop sz="94667"/>
  </p:normalViewPr>
  <p:slideViewPr>
    <p:cSldViewPr snapToGrid="0" snapToObjects="1">
      <p:cViewPr>
        <p:scale>
          <a:sx n="120" d="100"/>
          <a:sy n="120" d="100"/>
        </p:scale>
        <p:origin x="212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E11B8A-B0DD-B840-870A-A2A663962C01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</dgm:pt>
    <dgm:pt modelId="{9CBF8F86-65BF-B647-B537-FF88335C292D}">
      <dgm:prSet phldrT="[Text]" custT="1"/>
      <dgm:spPr/>
      <dgm:t>
        <a:bodyPr/>
        <a:lstStyle/>
        <a:p>
          <a:r>
            <a:rPr lang="en-US" sz="1000" b="1" dirty="0" smtClean="0">
              <a:solidFill>
                <a:schemeClr val="tx1"/>
              </a:solidFill>
            </a:rPr>
            <a:t>Overview</a:t>
          </a:r>
          <a:endParaRPr lang="en-US" sz="1000" b="1" dirty="0">
            <a:solidFill>
              <a:schemeClr val="tx1"/>
            </a:solidFill>
          </a:endParaRPr>
        </a:p>
      </dgm:t>
    </dgm:pt>
    <dgm:pt modelId="{AAE6A8D6-B452-0142-8C04-3E37071633CE}" type="parTrans" cxnId="{C162FE05-414B-794A-8A83-A66A884A8AAF}">
      <dgm:prSet/>
      <dgm:spPr/>
      <dgm:t>
        <a:bodyPr/>
        <a:lstStyle/>
        <a:p>
          <a:endParaRPr lang="en-US"/>
        </a:p>
      </dgm:t>
    </dgm:pt>
    <dgm:pt modelId="{9D12D94E-632A-B344-B2C0-0210FF77CFA7}" type="sibTrans" cxnId="{C162FE05-414B-794A-8A83-A66A884A8AAF}">
      <dgm:prSet/>
      <dgm:spPr/>
      <dgm:t>
        <a:bodyPr/>
        <a:lstStyle/>
        <a:p>
          <a:endParaRPr lang="en-US"/>
        </a:p>
      </dgm:t>
    </dgm:pt>
    <dgm:pt modelId="{881DABCC-EABF-2E48-8938-147AC67B97E4}">
      <dgm:prSet phldrT="[Text]"/>
      <dgm:spPr/>
      <dgm:t>
        <a:bodyPr/>
        <a:lstStyle/>
        <a:p>
          <a:r>
            <a:rPr lang="en-US" b="1" dirty="0" smtClean="0"/>
            <a:t>What’s in the index</a:t>
          </a:r>
          <a:endParaRPr lang="en-US" dirty="0"/>
        </a:p>
      </dgm:t>
    </dgm:pt>
    <dgm:pt modelId="{7D43E40F-F9B9-4A45-A2B9-A5B00BCDF80A}" type="parTrans" cxnId="{317272DE-C8A5-3643-89CF-AA5EA56F35C9}">
      <dgm:prSet/>
      <dgm:spPr/>
      <dgm:t>
        <a:bodyPr/>
        <a:lstStyle/>
        <a:p>
          <a:endParaRPr lang="en-US"/>
        </a:p>
      </dgm:t>
    </dgm:pt>
    <dgm:pt modelId="{818678FC-BA79-3646-A789-9058756763B9}" type="sibTrans" cxnId="{317272DE-C8A5-3643-89CF-AA5EA56F35C9}">
      <dgm:prSet/>
      <dgm:spPr/>
      <dgm:t>
        <a:bodyPr/>
        <a:lstStyle/>
        <a:p>
          <a:endParaRPr lang="en-US"/>
        </a:p>
      </dgm:t>
    </dgm:pt>
    <dgm:pt modelId="{4C393116-B953-7345-B836-E5F0D93B88F4}">
      <dgm:prSet phldrT="[Text]"/>
      <dgm:spPr/>
      <dgm:t>
        <a:bodyPr/>
        <a:lstStyle/>
        <a:p>
          <a:r>
            <a:rPr lang="en-US" b="1" dirty="0" smtClean="0"/>
            <a:t>Market Capitalization by Sector</a:t>
          </a:r>
          <a:endParaRPr lang="en-US" dirty="0"/>
        </a:p>
      </dgm:t>
    </dgm:pt>
    <dgm:pt modelId="{9D12F8FB-BEAF-7C4B-A56C-C8E28FD2BD1A}" type="parTrans" cxnId="{A335F7BA-3CE7-3F4E-953A-53D90895B5A4}">
      <dgm:prSet/>
      <dgm:spPr/>
      <dgm:t>
        <a:bodyPr/>
        <a:lstStyle/>
        <a:p>
          <a:endParaRPr lang="en-US"/>
        </a:p>
      </dgm:t>
    </dgm:pt>
    <dgm:pt modelId="{8464CBBF-D780-A24E-ABED-185F45AF9E90}" type="sibTrans" cxnId="{A335F7BA-3CE7-3F4E-953A-53D90895B5A4}">
      <dgm:prSet/>
      <dgm:spPr/>
      <dgm:t>
        <a:bodyPr/>
        <a:lstStyle/>
        <a:p>
          <a:endParaRPr lang="en-US"/>
        </a:p>
      </dgm:t>
    </dgm:pt>
    <dgm:pt modelId="{99CBF039-989C-3742-B998-5239ED837400}">
      <dgm:prSet phldrT="[Text]"/>
      <dgm:spPr/>
      <dgm:t>
        <a:bodyPr/>
        <a:lstStyle/>
        <a:p>
          <a:r>
            <a:rPr lang="en-US" b="1" dirty="0" smtClean="0"/>
            <a:t>Fundamental Ratio by Sector</a:t>
          </a:r>
          <a:endParaRPr lang="en-US" dirty="0"/>
        </a:p>
      </dgm:t>
    </dgm:pt>
    <dgm:pt modelId="{812E36F0-CD39-0441-A1B0-BDF544C1ACCA}" type="parTrans" cxnId="{2648CA02-843C-5949-A65E-D63F0BBCFAE1}">
      <dgm:prSet/>
      <dgm:spPr/>
      <dgm:t>
        <a:bodyPr/>
        <a:lstStyle/>
        <a:p>
          <a:endParaRPr lang="en-US"/>
        </a:p>
      </dgm:t>
    </dgm:pt>
    <dgm:pt modelId="{30E64527-8AA7-4045-B919-2EDA0261547A}" type="sibTrans" cxnId="{2648CA02-843C-5949-A65E-D63F0BBCFAE1}">
      <dgm:prSet/>
      <dgm:spPr/>
      <dgm:t>
        <a:bodyPr/>
        <a:lstStyle/>
        <a:p>
          <a:endParaRPr lang="en-US"/>
        </a:p>
      </dgm:t>
    </dgm:pt>
    <dgm:pt modelId="{86F2F24A-5B2C-9240-B3E9-384547348DD7}">
      <dgm:prSet phldrT="[Text]"/>
      <dgm:spPr/>
      <dgm:t>
        <a:bodyPr/>
        <a:lstStyle/>
        <a:p>
          <a:r>
            <a:rPr lang="en-US" b="1" dirty="0" smtClean="0"/>
            <a:t>52 Weeks High, Price Range, and Company Size</a:t>
          </a:r>
          <a:endParaRPr lang="en-US" dirty="0"/>
        </a:p>
      </dgm:t>
    </dgm:pt>
    <dgm:pt modelId="{C4D47C64-9187-CB4E-BB9E-1B5FC1699948}" type="parTrans" cxnId="{208C3C8B-5A95-804A-8B4E-ADB7D80210F0}">
      <dgm:prSet/>
      <dgm:spPr/>
      <dgm:t>
        <a:bodyPr/>
        <a:lstStyle/>
        <a:p>
          <a:endParaRPr lang="en-US"/>
        </a:p>
      </dgm:t>
    </dgm:pt>
    <dgm:pt modelId="{84D32794-19E9-8A4E-90A1-A8D1DD4F0E89}" type="sibTrans" cxnId="{208C3C8B-5A95-804A-8B4E-ADB7D80210F0}">
      <dgm:prSet/>
      <dgm:spPr/>
      <dgm:t>
        <a:bodyPr/>
        <a:lstStyle/>
        <a:p>
          <a:endParaRPr lang="en-US"/>
        </a:p>
      </dgm:t>
    </dgm:pt>
    <dgm:pt modelId="{A9E2168D-57D1-7740-8068-5A656D885232}">
      <dgm:prSet phldrT="[Text]"/>
      <dgm:spPr/>
      <dgm:t>
        <a:bodyPr/>
        <a:lstStyle/>
        <a:p>
          <a:r>
            <a:rPr lang="en-US" dirty="0" smtClean="0"/>
            <a:t>What's Next</a:t>
          </a:r>
          <a:endParaRPr lang="en-US" dirty="0"/>
        </a:p>
      </dgm:t>
    </dgm:pt>
    <dgm:pt modelId="{79EE46B0-ABB9-2640-8CB6-8244C3DE998A}" type="parTrans" cxnId="{2DB3E17A-1F49-A648-9B52-791DE3C547AC}">
      <dgm:prSet/>
      <dgm:spPr/>
      <dgm:t>
        <a:bodyPr/>
        <a:lstStyle/>
        <a:p>
          <a:endParaRPr lang="en-US"/>
        </a:p>
      </dgm:t>
    </dgm:pt>
    <dgm:pt modelId="{195D4494-FDF8-3B4D-B851-ADBE21E12C52}" type="sibTrans" cxnId="{2DB3E17A-1F49-A648-9B52-791DE3C547AC}">
      <dgm:prSet/>
      <dgm:spPr/>
      <dgm:t>
        <a:bodyPr/>
        <a:lstStyle/>
        <a:p>
          <a:endParaRPr lang="en-US"/>
        </a:p>
      </dgm:t>
    </dgm:pt>
    <dgm:pt modelId="{140B34A3-0700-6545-81E4-2988AB51FCAD}" type="pres">
      <dgm:prSet presAssocID="{A9E11B8A-B0DD-B840-870A-A2A663962C01}" presName="Name0" presStyleCnt="0">
        <dgm:presLayoutVars>
          <dgm:dir/>
          <dgm:resizeHandles val="exact"/>
        </dgm:presLayoutVars>
      </dgm:prSet>
      <dgm:spPr/>
    </dgm:pt>
    <dgm:pt modelId="{8C751A2A-A527-074B-9F2B-F0E7703A046E}" type="pres">
      <dgm:prSet presAssocID="{9CBF8F86-65BF-B647-B537-FF88335C292D}" presName="parTxOnly" presStyleLbl="node1" presStyleIdx="0" presStyleCnt="6">
        <dgm:presLayoutVars>
          <dgm:bulletEnabled val="1"/>
        </dgm:presLayoutVars>
      </dgm:prSet>
      <dgm:spPr/>
    </dgm:pt>
    <dgm:pt modelId="{FD0F2826-0886-2F43-98E5-C7219632DBF3}" type="pres">
      <dgm:prSet presAssocID="{9D12D94E-632A-B344-B2C0-0210FF77CFA7}" presName="parSpace" presStyleCnt="0"/>
      <dgm:spPr/>
    </dgm:pt>
    <dgm:pt modelId="{98423F36-CC61-3749-968A-4BB5C55A578F}" type="pres">
      <dgm:prSet presAssocID="{881DABCC-EABF-2E48-8938-147AC67B97E4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B155E-9A8B-DD4B-AC78-47F9AB3ED0A8}" type="pres">
      <dgm:prSet presAssocID="{818678FC-BA79-3646-A789-9058756763B9}" presName="parSpace" presStyleCnt="0"/>
      <dgm:spPr/>
    </dgm:pt>
    <dgm:pt modelId="{C46C5148-CDF8-4F4B-AD55-A9453535EAFB}" type="pres">
      <dgm:prSet presAssocID="{4C393116-B953-7345-B836-E5F0D93B88F4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3FE65-072D-C84A-96F7-F1ABB4046C68}" type="pres">
      <dgm:prSet presAssocID="{8464CBBF-D780-A24E-ABED-185F45AF9E90}" presName="parSpace" presStyleCnt="0"/>
      <dgm:spPr/>
    </dgm:pt>
    <dgm:pt modelId="{2BD78EBC-7490-7243-A076-527C9EFEB0A4}" type="pres">
      <dgm:prSet presAssocID="{99CBF039-989C-3742-B998-5239ED83740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02C33-22EC-9646-975B-889A017BDBE7}" type="pres">
      <dgm:prSet presAssocID="{30E64527-8AA7-4045-B919-2EDA0261547A}" presName="parSpace" presStyleCnt="0"/>
      <dgm:spPr/>
    </dgm:pt>
    <dgm:pt modelId="{58CC1909-F9B9-7541-96F6-487C8B11FF40}" type="pres">
      <dgm:prSet presAssocID="{86F2F24A-5B2C-9240-B3E9-384547348DD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2B8D3-3CB1-3840-8A81-985CB8C67967}" type="pres">
      <dgm:prSet presAssocID="{84D32794-19E9-8A4E-90A1-A8D1DD4F0E89}" presName="parSpace" presStyleCnt="0"/>
      <dgm:spPr/>
    </dgm:pt>
    <dgm:pt modelId="{1EE1C2D5-EE81-0B4C-BE86-38E99722F8A2}" type="pres">
      <dgm:prSet presAssocID="{A9E2168D-57D1-7740-8068-5A656D88523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AC95687-2534-8A4A-95FD-E43AB364C746}" type="presOf" srcId="{99CBF039-989C-3742-B998-5239ED837400}" destId="{2BD78EBC-7490-7243-A076-527C9EFEB0A4}" srcOrd="0" destOrd="0" presId="urn:microsoft.com/office/officeart/2005/8/layout/hChevron3"/>
    <dgm:cxn modelId="{2648CA02-843C-5949-A65E-D63F0BBCFAE1}" srcId="{A9E11B8A-B0DD-B840-870A-A2A663962C01}" destId="{99CBF039-989C-3742-B998-5239ED837400}" srcOrd="3" destOrd="0" parTransId="{812E36F0-CD39-0441-A1B0-BDF544C1ACCA}" sibTransId="{30E64527-8AA7-4045-B919-2EDA0261547A}"/>
    <dgm:cxn modelId="{317272DE-C8A5-3643-89CF-AA5EA56F35C9}" srcId="{A9E11B8A-B0DD-B840-870A-A2A663962C01}" destId="{881DABCC-EABF-2E48-8938-147AC67B97E4}" srcOrd="1" destOrd="0" parTransId="{7D43E40F-F9B9-4A45-A2B9-A5B00BCDF80A}" sibTransId="{818678FC-BA79-3646-A789-9058756763B9}"/>
    <dgm:cxn modelId="{FA2281A3-5F0B-0C43-B409-416B01CE7B4D}" type="presOf" srcId="{9CBF8F86-65BF-B647-B537-FF88335C292D}" destId="{8C751A2A-A527-074B-9F2B-F0E7703A046E}" srcOrd="0" destOrd="0" presId="urn:microsoft.com/office/officeart/2005/8/layout/hChevron3"/>
    <dgm:cxn modelId="{A335F7BA-3CE7-3F4E-953A-53D90895B5A4}" srcId="{A9E11B8A-B0DD-B840-870A-A2A663962C01}" destId="{4C393116-B953-7345-B836-E5F0D93B88F4}" srcOrd="2" destOrd="0" parTransId="{9D12F8FB-BEAF-7C4B-A56C-C8E28FD2BD1A}" sibTransId="{8464CBBF-D780-A24E-ABED-185F45AF9E90}"/>
    <dgm:cxn modelId="{208C3C8B-5A95-804A-8B4E-ADB7D80210F0}" srcId="{A9E11B8A-B0DD-B840-870A-A2A663962C01}" destId="{86F2F24A-5B2C-9240-B3E9-384547348DD7}" srcOrd="4" destOrd="0" parTransId="{C4D47C64-9187-CB4E-BB9E-1B5FC1699948}" sibTransId="{84D32794-19E9-8A4E-90A1-A8D1DD4F0E89}"/>
    <dgm:cxn modelId="{C162FE05-414B-794A-8A83-A66A884A8AAF}" srcId="{A9E11B8A-B0DD-B840-870A-A2A663962C01}" destId="{9CBF8F86-65BF-B647-B537-FF88335C292D}" srcOrd="0" destOrd="0" parTransId="{AAE6A8D6-B452-0142-8C04-3E37071633CE}" sibTransId="{9D12D94E-632A-B344-B2C0-0210FF77CFA7}"/>
    <dgm:cxn modelId="{721DE826-8F28-484C-8436-35E807F1A3CC}" type="presOf" srcId="{86F2F24A-5B2C-9240-B3E9-384547348DD7}" destId="{58CC1909-F9B9-7541-96F6-487C8B11FF40}" srcOrd="0" destOrd="0" presId="urn:microsoft.com/office/officeart/2005/8/layout/hChevron3"/>
    <dgm:cxn modelId="{B71A5662-08BE-1A41-A501-5FEFD2CCDCB1}" type="presOf" srcId="{881DABCC-EABF-2E48-8938-147AC67B97E4}" destId="{98423F36-CC61-3749-968A-4BB5C55A578F}" srcOrd="0" destOrd="0" presId="urn:microsoft.com/office/officeart/2005/8/layout/hChevron3"/>
    <dgm:cxn modelId="{2DB3E17A-1F49-A648-9B52-791DE3C547AC}" srcId="{A9E11B8A-B0DD-B840-870A-A2A663962C01}" destId="{A9E2168D-57D1-7740-8068-5A656D885232}" srcOrd="5" destOrd="0" parTransId="{79EE46B0-ABB9-2640-8CB6-8244C3DE998A}" sibTransId="{195D4494-FDF8-3B4D-B851-ADBE21E12C52}"/>
    <dgm:cxn modelId="{B52203BA-D35A-6945-8C2B-11086696EC42}" type="presOf" srcId="{4C393116-B953-7345-B836-E5F0D93B88F4}" destId="{C46C5148-CDF8-4F4B-AD55-A9453535EAFB}" srcOrd="0" destOrd="0" presId="urn:microsoft.com/office/officeart/2005/8/layout/hChevron3"/>
    <dgm:cxn modelId="{66A8E8FA-D53B-124D-BA6F-E6B7257DBD80}" type="presOf" srcId="{A9E2168D-57D1-7740-8068-5A656D885232}" destId="{1EE1C2D5-EE81-0B4C-BE86-38E99722F8A2}" srcOrd="0" destOrd="0" presId="urn:microsoft.com/office/officeart/2005/8/layout/hChevron3"/>
    <dgm:cxn modelId="{BDA45197-A859-C843-BAA8-0D995DA3D252}" type="presOf" srcId="{A9E11B8A-B0DD-B840-870A-A2A663962C01}" destId="{140B34A3-0700-6545-81E4-2988AB51FCAD}" srcOrd="0" destOrd="0" presId="urn:microsoft.com/office/officeart/2005/8/layout/hChevron3"/>
    <dgm:cxn modelId="{D54F3E6C-B01A-2244-90DC-929F90735114}" type="presParOf" srcId="{140B34A3-0700-6545-81E4-2988AB51FCAD}" destId="{8C751A2A-A527-074B-9F2B-F0E7703A046E}" srcOrd="0" destOrd="0" presId="urn:microsoft.com/office/officeart/2005/8/layout/hChevron3"/>
    <dgm:cxn modelId="{FCA416B3-9D31-0A4E-84FE-1E0F1A709DEA}" type="presParOf" srcId="{140B34A3-0700-6545-81E4-2988AB51FCAD}" destId="{FD0F2826-0886-2F43-98E5-C7219632DBF3}" srcOrd="1" destOrd="0" presId="urn:microsoft.com/office/officeart/2005/8/layout/hChevron3"/>
    <dgm:cxn modelId="{CD9CD4B0-03C2-4540-9AEA-78DFE1CA2DF4}" type="presParOf" srcId="{140B34A3-0700-6545-81E4-2988AB51FCAD}" destId="{98423F36-CC61-3749-968A-4BB5C55A578F}" srcOrd="2" destOrd="0" presId="urn:microsoft.com/office/officeart/2005/8/layout/hChevron3"/>
    <dgm:cxn modelId="{5D620251-6697-9344-9E86-B6A074CD82D9}" type="presParOf" srcId="{140B34A3-0700-6545-81E4-2988AB51FCAD}" destId="{DCAB155E-9A8B-DD4B-AC78-47F9AB3ED0A8}" srcOrd="3" destOrd="0" presId="urn:microsoft.com/office/officeart/2005/8/layout/hChevron3"/>
    <dgm:cxn modelId="{B117126B-301F-9343-8EBC-42502507E45F}" type="presParOf" srcId="{140B34A3-0700-6545-81E4-2988AB51FCAD}" destId="{C46C5148-CDF8-4F4B-AD55-A9453535EAFB}" srcOrd="4" destOrd="0" presId="urn:microsoft.com/office/officeart/2005/8/layout/hChevron3"/>
    <dgm:cxn modelId="{BF16690D-1A01-A64A-9953-9A6B403F461B}" type="presParOf" srcId="{140B34A3-0700-6545-81E4-2988AB51FCAD}" destId="{8873FE65-072D-C84A-96F7-F1ABB4046C68}" srcOrd="5" destOrd="0" presId="urn:microsoft.com/office/officeart/2005/8/layout/hChevron3"/>
    <dgm:cxn modelId="{37D9A0EB-0EB7-8D43-BCD0-5647D741A1F4}" type="presParOf" srcId="{140B34A3-0700-6545-81E4-2988AB51FCAD}" destId="{2BD78EBC-7490-7243-A076-527C9EFEB0A4}" srcOrd="6" destOrd="0" presId="urn:microsoft.com/office/officeart/2005/8/layout/hChevron3"/>
    <dgm:cxn modelId="{FA21B3AA-DA2A-D64B-9436-1FB6C762AC94}" type="presParOf" srcId="{140B34A3-0700-6545-81E4-2988AB51FCAD}" destId="{05302C33-22EC-9646-975B-889A017BDBE7}" srcOrd="7" destOrd="0" presId="urn:microsoft.com/office/officeart/2005/8/layout/hChevron3"/>
    <dgm:cxn modelId="{E8B07F15-44B0-A94E-924E-4E52425886DE}" type="presParOf" srcId="{140B34A3-0700-6545-81E4-2988AB51FCAD}" destId="{58CC1909-F9B9-7541-96F6-487C8B11FF40}" srcOrd="8" destOrd="0" presId="urn:microsoft.com/office/officeart/2005/8/layout/hChevron3"/>
    <dgm:cxn modelId="{B39D8FA7-5D89-624B-8C61-030C1D48E37E}" type="presParOf" srcId="{140B34A3-0700-6545-81E4-2988AB51FCAD}" destId="{D492B8D3-3CB1-3840-8A81-985CB8C67967}" srcOrd="9" destOrd="0" presId="urn:microsoft.com/office/officeart/2005/8/layout/hChevron3"/>
    <dgm:cxn modelId="{D1E9D0F8-895B-354A-A116-F1F519116A03}" type="presParOf" srcId="{140B34A3-0700-6545-81E4-2988AB51FCAD}" destId="{1EE1C2D5-EE81-0B4C-BE86-38E99722F8A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E11B8A-B0DD-B840-870A-A2A663962C01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</dgm:pt>
    <dgm:pt modelId="{9CBF8F86-65BF-B647-B537-FF88335C292D}">
      <dgm:prSet phldrT="[Text]" custT="1"/>
      <dgm:spPr/>
      <dgm:t>
        <a:bodyPr/>
        <a:lstStyle/>
        <a:p>
          <a:r>
            <a:rPr lang="en-US" sz="1000" b="1" dirty="0" smtClean="0">
              <a:solidFill>
                <a:schemeClr val="bg1"/>
              </a:solidFill>
            </a:rPr>
            <a:t>Overview</a:t>
          </a:r>
          <a:endParaRPr lang="en-US" sz="1000" b="1" dirty="0">
            <a:solidFill>
              <a:schemeClr val="bg1"/>
            </a:solidFill>
          </a:endParaRPr>
        </a:p>
      </dgm:t>
    </dgm:pt>
    <dgm:pt modelId="{AAE6A8D6-B452-0142-8C04-3E37071633CE}" type="parTrans" cxnId="{C162FE05-414B-794A-8A83-A66A884A8AAF}">
      <dgm:prSet/>
      <dgm:spPr/>
      <dgm:t>
        <a:bodyPr/>
        <a:lstStyle/>
        <a:p>
          <a:endParaRPr lang="en-US"/>
        </a:p>
      </dgm:t>
    </dgm:pt>
    <dgm:pt modelId="{9D12D94E-632A-B344-B2C0-0210FF77CFA7}" type="sibTrans" cxnId="{C162FE05-414B-794A-8A83-A66A884A8AAF}">
      <dgm:prSet/>
      <dgm:spPr/>
      <dgm:t>
        <a:bodyPr/>
        <a:lstStyle/>
        <a:p>
          <a:endParaRPr lang="en-US"/>
        </a:p>
      </dgm:t>
    </dgm:pt>
    <dgm:pt modelId="{881DABCC-EABF-2E48-8938-147AC67B97E4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What’s in the index</a:t>
          </a:r>
          <a:endParaRPr lang="en-US" dirty="0">
            <a:solidFill>
              <a:schemeClr val="tx1"/>
            </a:solidFill>
          </a:endParaRPr>
        </a:p>
      </dgm:t>
    </dgm:pt>
    <dgm:pt modelId="{7D43E40F-F9B9-4A45-A2B9-A5B00BCDF80A}" type="parTrans" cxnId="{317272DE-C8A5-3643-89CF-AA5EA56F35C9}">
      <dgm:prSet/>
      <dgm:spPr/>
      <dgm:t>
        <a:bodyPr/>
        <a:lstStyle/>
        <a:p>
          <a:endParaRPr lang="en-US"/>
        </a:p>
      </dgm:t>
    </dgm:pt>
    <dgm:pt modelId="{818678FC-BA79-3646-A789-9058756763B9}" type="sibTrans" cxnId="{317272DE-C8A5-3643-89CF-AA5EA56F35C9}">
      <dgm:prSet/>
      <dgm:spPr/>
      <dgm:t>
        <a:bodyPr/>
        <a:lstStyle/>
        <a:p>
          <a:endParaRPr lang="en-US"/>
        </a:p>
      </dgm:t>
    </dgm:pt>
    <dgm:pt modelId="{4C393116-B953-7345-B836-E5F0D93B88F4}">
      <dgm:prSet phldrT="[Text]"/>
      <dgm:spPr/>
      <dgm:t>
        <a:bodyPr/>
        <a:lstStyle/>
        <a:p>
          <a:r>
            <a:rPr lang="en-US" b="1" dirty="0" smtClean="0"/>
            <a:t>Market Capitalization by Sector</a:t>
          </a:r>
          <a:endParaRPr lang="en-US" dirty="0"/>
        </a:p>
      </dgm:t>
    </dgm:pt>
    <dgm:pt modelId="{9D12F8FB-BEAF-7C4B-A56C-C8E28FD2BD1A}" type="parTrans" cxnId="{A335F7BA-3CE7-3F4E-953A-53D90895B5A4}">
      <dgm:prSet/>
      <dgm:spPr/>
      <dgm:t>
        <a:bodyPr/>
        <a:lstStyle/>
        <a:p>
          <a:endParaRPr lang="en-US"/>
        </a:p>
      </dgm:t>
    </dgm:pt>
    <dgm:pt modelId="{8464CBBF-D780-A24E-ABED-185F45AF9E90}" type="sibTrans" cxnId="{A335F7BA-3CE7-3F4E-953A-53D90895B5A4}">
      <dgm:prSet/>
      <dgm:spPr/>
      <dgm:t>
        <a:bodyPr/>
        <a:lstStyle/>
        <a:p>
          <a:endParaRPr lang="en-US"/>
        </a:p>
      </dgm:t>
    </dgm:pt>
    <dgm:pt modelId="{99CBF039-989C-3742-B998-5239ED837400}">
      <dgm:prSet phldrT="[Text]"/>
      <dgm:spPr/>
      <dgm:t>
        <a:bodyPr/>
        <a:lstStyle/>
        <a:p>
          <a:r>
            <a:rPr lang="en-US" b="1" dirty="0" smtClean="0"/>
            <a:t>Fundamental Ratio by Sector</a:t>
          </a:r>
          <a:endParaRPr lang="en-US" dirty="0"/>
        </a:p>
      </dgm:t>
    </dgm:pt>
    <dgm:pt modelId="{812E36F0-CD39-0441-A1B0-BDF544C1ACCA}" type="parTrans" cxnId="{2648CA02-843C-5949-A65E-D63F0BBCFAE1}">
      <dgm:prSet/>
      <dgm:spPr/>
      <dgm:t>
        <a:bodyPr/>
        <a:lstStyle/>
        <a:p>
          <a:endParaRPr lang="en-US"/>
        </a:p>
      </dgm:t>
    </dgm:pt>
    <dgm:pt modelId="{30E64527-8AA7-4045-B919-2EDA0261547A}" type="sibTrans" cxnId="{2648CA02-843C-5949-A65E-D63F0BBCFAE1}">
      <dgm:prSet/>
      <dgm:spPr/>
      <dgm:t>
        <a:bodyPr/>
        <a:lstStyle/>
        <a:p>
          <a:endParaRPr lang="en-US"/>
        </a:p>
      </dgm:t>
    </dgm:pt>
    <dgm:pt modelId="{86F2F24A-5B2C-9240-B3E9-384547348DD7}">
      <dgm:prSet phldrT="[Text]"/>
      <dgm:spPr/>
      <dgm:t>
        <a:bodyPr/>
        <a:lstStyle/>
        <a:p>
          <a:r>
            <a:rPr lang="en-US" b="1" dirty="0" smtClean="0"/>
            <a:t>52 Weeks High, Price Range, and Company Size</a:t>
          </a:r>
          <a:endParaRPr lang="en-US" dirty="0"/>
        </a:p>
      </dgm:t>
    </dgm:pt>
    <dgm:pt modelId="{C4D47C64-9187-CB4E-BB9E-1B5FC1699948}" type="parTrans" cxnId="{208C3C8B-5A95-804A-8B4E-ADB7D80210F0}">
      <dgm:prSet/>
      <dgm:spPr/>
      <dgm:t>
        <a:bodyPr/>
        <a:lstStyle/>
        <a:p>
          <a:endParaRPr lang="en-US"/>
        </a:p>
      </dgm:t>
    </dgm:pt>
    <dgm:pt modelId="{84D32794-19E9-8A4E-90A1-A8D1DD4F0E89}" type="sibTrans" cxnId="{208C3C8B-5A95-804A-8B4E-ADB7D80210F0}">
      <dgm:prSet/>
      <dgm:spPr/>
      <dgm:t>
        <a:bodyPr/>
        <a:lstStyle/>
        <a:p>
          <a:endParaRPr lang="en-US"/>
        </a:p>
      </dgm:t>
    </dgm:pt>
    <dgm:pt modelId="{A9E2168D-57D1-7740-8068-5A656D885232}">
      <dgm:prSet phldrT="[Text]"/>
      <dgm:spPr/>
      <dgm:t>
        <a:bodyPr/>
        <a:lstStyle/>
        <a:p>
          <a:r>
            <a:rPr lang="en-US" dirty="0" smtClean="0"/>
            <a:t>What's Next</a:t>
          </a:r>
          <a:endParaRPr lang="en-US" dirty="0"/>
        </a:p>
      </dgm:t>
    </dgm:pt>
    <dgm:pt modelId="{79EE46B0-ABB9-2640-8CB6-8244C3DE998A}" type="parTrans" cxnId="{2DB3E17A-1F49-A648-9B52-791DE3C547AC}">
      <dgm:prSet/>
      <dgm:spPr/>
      <dgm:t>
        <a:bodyPr/>
        <a:lstStyle/>
        <a:p>
          <a:endParaRPr lang="en-US"/>
        </a:p>
      </dgm:t>
    </dgm:pt>
    <dgm:pt modelId="{195D4494-FDF8-3B4D-B851-ADBE21E12C52}" type="sibTrans" cxnId="{2DB3E17A-1F49-A648-9B52-791DE3C547AC}">
      <dgm:prSet/>
      <dgm:spPr/>
      <dgm:t>
        <a:bodyPr/>
        <a:lstStyle/>
        <a:p>
          <a:endParaRPr lang="en-US"/>
        </a:p>
      </dgm:t>
    </dgm:pt>
    <dgm:pt modelId="{140B34A3-0700-6545-81E4-2988AB51FCAD}" type="pres">
      <dgm:prSet presAssocID="{A9E11B8A-B0DD-B840-870A-A2A663962C01}" presName="Name0" presStyleCnt="0">
        <dgm:presLayoutVars>
          <dgm:dir/>
          <dgm:resizeHandles val="exact"/>
        </dgm:presLayoutVars>
      </dgm:prSet>
      <dgm:spPr/>
    </dgm:pt>
    <dgm:pt modelId="{8C751A2A-A527-074B-9F2B-F0E7703A046E}" type="pres">
      <dgm:prSet presAssocID="{9CBF8F86-65BF-B647-B537-FF88335C292D}" presName="parTxOnly" presStyleLbl="node1" presStyleIdx="0" presStyleCnt="6">
        <dgm:presLayoutVars>
          <dgm:bulletEnabled val="1"/>
        </dgm:presLayoutVars>
      </dgm:prSet>
      <dgm:spPr/>
    </dgm:pt>
    <dgm:pt modelId="{FD0F2826-0886-2F43-98E5-C7219632DBF3}" type="pres">
      <dgm:prSet presAssocID="{9D12D94E-632A-B344-B2C0-0210FF77CFA7}" presName="parSpace" presStyleCnt="0"/>
      <dgm:spPr/>
    </dgm:pt>
    <dgm:pt modelId="{98423F36-CC61-3749-968A-4BB5C55A578F}" type="pres">
      <dgm:prSet presAssocID="{881DABCC-EABF-2E48-8938-147AC67B97E4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B155E-9A8B-DD4B-AC78-47F9AB3ED0A8}" type="pres">
      <dgm:prSet presAssocID="{818678FC-BA79-3646-A789-9058756763B9}" presName="parSpace" presStyleCnt="0"/>
      <dgm:spPr/>
    </dgm:pt>
    <dgm:pt modelId="{C46C5148-CDF8-4F4B-AD55-A9453535EAFB}" type="pres">
      <dgm:prSet presAssocID="{4C393116-B953-7345-B836-E5F0D93B88F4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3FE65-072D-C84A-96F7-F1ABB4046C68}" type="pres">
      <dgm:prSet presAssocID="{8464CBBF-D780-A24E-ABED-185F45AF9E90}" presName="parSpace" presStyleCnt="0"/>
      <dgm:spPr/>
    </dgm:pt>
    <dgm:pt modelId="{2BD78EBC-7490-7243-A076-527C9EFEB0A4}" type="pres">
      <dgm:prSet presAssocID="{99CBF039-989C-3742-B998-5239ED83740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02C33-22EC-9646-975B-889A017BDBE7}" type="pres">
      <dgm:prSet presAssocID="{30E64527-8AA7-4045-B919-2EDA0261547A}" presName="parSpace" presStyleCnt="0"/>
      <dgm:spPr/>
    </dgm:pt>
    <dgm:pt modelId="{58CC1909-F9B9-7541-96F6-487C8B11FF40}" type="pres">
      <dgm:prSet presAssocID="{86F2F24A-5B2C-9240-B3E9-384547348DD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2B8D3-3CB1-3840-8A81-985CB8C67967}" type="pres">
      <dgm:prSet presAssocID="{84D32794-19E9-8A4E-90A1-A8D1DD4F0E89}" presName="parSpace" presStyleCnt="0"/>
      <dgm:spPr/>
    </dgm:pt>
    <dgm:pt modelId="{1EE1C2D5-EE81-0B4C-BE86-38E99722F8A2}" type="pres">
      <dgm:prSet presAssocID="{A9E2168D-57D1-7740-8068-5A656D88523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69D5B42F-4113-FD41-AD37-355612D8C230}" type="presOf" srcId="{99CBF039-989C-3742-B998-5239ED837400}" destId="{2BD78EBC-7490-7243-A076-527C9EFEB0A4}" srcOrd="0" destOrd="0" presId="urn:microsoft.com/office/officeart/2005/8/layout/hChevron3"/>
    <dgm:cxn modelId="{44FEDBBE-79BF-0548-9BE4-815D7BFAEA31}" type="presOf" srcId="{881DABCC-EABF-2E48-8938-147AC67B97E4}" destId="{98423F36-CC61-3749-968A-4BB5C55A578F}" srcOrd="0" destOrd="0" presId="urn:microsoft.com/office/officeart/2005/8/layout/hChevron3"/>
    <dgm:cxn modelId="{36E1C2E8-9656-3D47-92D4-51D0089197AF}" type="presOf" srcId="{4C393116-B953-7345-B836-E5F0D93B88F4}" destId="{C46C5148-CDF8-4F4B-AD55-A9453535EAFB}" srcOrd="0" destOrd="0" presId="urn:microsoft.com/office/officeart/2005/8/layout/hChevron3"/>
    <dgm:cxn modelId="{2648CA02-843C-5949-A65E-D63F0BBCFAE1}" srcId="{A9E11B8A-B0DD-B840-870A-A2A663962C01}" destId="{99CBF039-989C-3742-B998-5239ED837400}" srcOrd="3" destOrd="0" parTransId="{812E36F0-CD39-0441-A1B0-BDF544C1ACCA}" sibTransId="{30E64527-8AA7-4045-B919-2EDA0261547A}"/>
    <dgm:cxn modelId="{4A105BCE-139D-904E-9E66-81A7B732F4E0}" type="presOf" srcId="{A9E11B8A-B0DD-B840-870A-A2A663962C01}" destId="{140B34A3-0700-6545-81E4-2988AB51FCAD}" srcOrd="0" destOrd="0" presId="urn:microsoft.com/office/officeart/2005/8/layout/hChevron3"/>
    <dgm:cxn modelId="{62FD12FB-C58A-D448-B1BB-2E92E670F456}" type="presOf" srcId="{86F2F24A-5B2C-9240-B3E9-384547348DD7}" destId="{58CC1909-F9B9-7541-96F6-487C8B11FF40}" srcOrd="0" destOrd="0" presId="urn:microsoft.com/office/officeart/2005/8/layout/hChevron3"/>
    <dgm:cxn modelId="{317272DE-C8A5-3643-89CF-AA5EA56F35C9}" srcId="{A9E11B8A-B0DD-B840-870A-A2A663962C01}" destId="{881DABCC-EABF-2E48-8938-147AC67B97E4}" srcOrd="1" destOrd="0" parTransId="{7D43E40F-F9B9-4A45-A2B9-A5B00BCDF80A}" sibTransId="{818678FC-BA79-3646-A789-9058756763B9}"/>
    <dgm:cxn modelId="{A335F7BA-3CE7-3F4E-953A-53D90895B5A4}" srcId="{A9E11B8A-B0DD-B840-870A-A2A663962C01}" destId="{4C393116-B953-7345-B836-E5F0D93B88F4}" srcOrd="2" destOrd="0" parTransId="{9D12F8FB-BEAF-7C4B-A56C-C8E28FD2BD1A}" sibTransId="{8464CBBF-D780-A24E-ABED-185F45AF9E90}"/>
    <dgm:cxn modelId="{208C3C8B-5A95-804A-8B4E-ADB7D80210F0}" srcId="{A9E11B8A-B0DD-B840-870A-A2A663962C01}" destId="{86F2F24A-5B2C-9240-B3E9-384547348DD7}" srcOrd="4" destOrd="0" parTransId="{C4D47C64-9187-CB4E-BB9E-1B5FC1699948}" sibTransId="{84D32794-19E9-8A4E-90A1-A8D1DD4F0E89}"/>
    <dgm:cxn modelId="{C162FE05-414B-794A-8A83-A66A884A8AAF}" srcId="{A9E11B8A-B0DD-B840-870A-A2A663962C01}" destId="{9CBF8F86-65BF-B647-B537-FF88335C292D}" srcOrd="0" destOrd="0" parTransId="{AAE6A8D6-B452-0142-8C04-3E37071633CE}" sibTransId="{9D12D94E-632A-B344-B2C0-0210FF77CFA7}"/>
    <dgm:cxn modelId="{2DB3E17A-1F49-A648-9B52-791DE3C547AC}" srcId="{A9E11B8A-B0DD-B840-870A-A2A663962C01}" destId="{A9E2168D-57D1-7740-8068-5A656D885232}" srcOrd="5" destOrd="0" parTransId="{79EE46B0-ABB9-2640-8CB6-8244C3DE998A}" sibTransId="{195D4494-FDF8-3B4D-B851-ADBE21E12C52}"/>
    <dgm:cxn modelId="{2FA55B95-B3D5-9749-B4EF-FABE3B23A688}" type="presOf" srcId="{A9E2168D-57D1-7740-8068-5A656D885232}" destId="{1EE1C2D5-EE81-0B4C-BE86-38E99722F8A2}" srcOrd="0" destOrd="0" presId="urn:microsoft.com/office/officeart/2005/8/layout/hChevron3"/>
    <dgm:cxn modelId="{81FFF240-716B-6B4F-8C9A-78BC6B60B439}" type="presOf" srcId="{9CBF8F86-65BF-B647-B537-FF88335C292D}" destId="{8C751A2A-A527-074B-9F2B-F0E7703A046E}" srcOrd="0" destOrd="0" presId="urn:microsoft.com/office/officeart/2005/8/layout/hChevron3"/>
    <dgm:cxn modelId="{A97C7B0D-9A0A-C041-BBCF-8854F712DDC0}" type="presParOf" srcId="{140B34A3-0700-6545-81E4-2988AB51FCAD}" destId="{8C751A2A-A527-074B-9F2B-F0E7703A046E}" srcOrd="0" destOrd="0" presId="urn:microsoft.com/office/officeart/2005/8/layout/hChevron3"/>
    <dgm:cxn modelId="{8E6F14D8-3A63-EB47-9B8F-CF43AF2ADD89}" type="presParOf" srcId="{140B34A3-0700-6545-81E4-2988AB51FCAD}" destId="{FD0F2826-0886-2F43-98E5-C7219632DBF3}" srcOrd="1" destOrd="0" presId="urn:microsoft.com/office/officeart/2005/8/layout/hChevron3"/>
    <dgm:cxn modelId="{0063C2BE-3CBE-894B-A005-FA7DA0EB2C7C}" type="presParOf" srcId="{140B34A3-0700-6545-81E4-2988AB51FCAD}" destId="{98423F36-CC61-3749-968A-4BB5C55A578F}" srcOrd="2" destOrd="0" presId="urn:microsoft.com/office/officeart/2005/8/layout/hChevron3"/>
    <dgm:cxn modelId="{33A09871-6F6A-AF4B-AB13-35FDAEC59B37}" type="presParOf" srcId="{140B34A3-0700-6545-81E4-2988AB51FCAD}" destId="{DCAB155E-9A8B-DD4B-AC78-47F9AB3ED0A8}" srcOrd="3" destOrd="0" presId="urn:microsoft.com/office/officeart/2005/8/layout/hChevron3"/>
    <dgm:cxn modelId="{A8784A8D-6926-8F4A-8CD3-0C2AE3BC0D3F}" type="presParOf" srcId="{140B34A3-0700-6545-81E4-2988AB51FCAD}" destId="{C46C5148-CDF8-4F4B-AD55-A9453535EAFB}" srcOrd="4" destOrd="0" presId="urn:microsoft.com/office/officeart/2005/8/layout/hChevron3"/>
    <dgm:cxn modelId="{566824A6-2142-C641-B5E5-FD25E6512386}" type="presParOf" srcId="{140B34A3-0700-6545-81E4-2988AB51FCAD}" destId="{8873FE65-072D-C84A-96F7-F1ABB4046C68}" srcOrd="5" destOrd="0" presId="urn:microsoft.com/office/officeart/2005/8/layout/hChevron3"/>
    <dgm:cxn modelId="{3B16DB49-0378-BB4E-8724-C1F773F98DBD}" type="presParOf" srcId="{140B34A3-0700-6545-81E4-2988AB51FCAD}" destId="{2BD78EBC-7490-7243-A076-527C9EFEB0A4}" srcOrd="6" destOrd="0" presId="urn:microsoft.com/office/officeart/2005/8/layout/hChevron3"/>
    <dgm:cxn modelId="{F2B80AB4-1972-FD4D-8978-3ACA367B48A9}" type="presParOf" srcId="{140B34A3-0700-6545-81E4-2988AB51FCAD}" destId="{05302C33-22EC-9646-975B-889A017BDBE7}" srcOrd="7" destOrd="0" presId="urn:microsoft.com/office/officeart/2005/8/layout/hChevron3"/>
    <dgm:cxn modelId="{4D74EB46-43A7-9146-883E-8434BF0566E9}" type="presParOf" srcId="{140B34A3-0700-6545-81E4-2988AB51FCAD}" destId="{58CC1909-F9B9-7541-96F6-487C8B11FF40}" srcOrd="8" destOrd="0" presId="urn:microsoft.com/office/officeart/2005/8/layout/hChevron3"/>
    <dgm:cxn modelId="{9603BD52-510C-5E41-94DD-08BC9106ADA4}" type="presParOf" srcId="{140B34A3-0700-6545-81E4-2988AB51FCAD}" destId="{D492B8D3-3CB1-3840-8A81-985CB8C67967}" srcOrd="9" destOrd="0" presId="urn:microsoft.com/office/officeart/2005/8/layout/hChevron3"/>
    <dgm:cxn modelId="{239B5A65-3A0C-2D47-8F17-8631A02EF7E3}" type="presParOf" srcId="{140B34A3-0700-6545-81E4-2988AB51FCAD}" destId="{1EE1C2D5-EE81-0B4C-BE86-38E99722F8A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E11B8A-B0DD-B840-870A-A2A663962C01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</dgm:pt>
    <dgm:pt modelId="{9CBF8F86-65BF-B647-B537-FF88335C292D}">
      <dgm:prSet phldrT="[Text]" custT="1"/>
      <dgm:spPr/>
      <dgm:t>
        <a:bodyPr/>
        <a:lstStyle/>
        <a:p>
          <a:r>
            <a:rPr lang="en-US" sz="1000" b="1" dirty="0" smtClean="0">
              <a:solidFill>
                <a:schemeClr val="bg1"/>
              </a:solidFill>
            </a:rPr>
            <a:t>Overview</a:t>
          </a:r>
          <a:endParaRPr lang="en-US" sz="1000" b="1" dirty="0">
            <a:solidFill>
              <a:schemeClr val="bg1"/>
            </a:solidFill>
          </a:endParaRPr>
        </a:p>
      </dgm:t>
    </dgm:pt>
    <dgm:pt modelId="{AAE6A8D6-B452-0142-8C04-3E37071633CE}" type="parTrans" cxnId="{C162FE05-414B-794A-8A83-A66A884A8AAF}">
      <dgm:prSet/>
      <dgm:spPr/>
      <dgm:t>
        <a:bodyPr/>
        <a:lstStyle/>
        <a:p>
          <a:endParaRPr lang="en-US"/>
        </a:p>
      </dgm:t>
    </dgm:pt>
    <dgm:pt modelId="{9D12D94E-632A-B344-B2C0-0210FF77CFA7}" type="sibTrans" cxnId="{C162FE05-414B-794A-8A83-A66A884A8AAF}">
      <dgm:prSet/>
      <dgm:spPr/>
      <dgm:t>
        <a:bodyPr/>
        <a:lstStyle/>
        <a:p>
          <a:endParaRPr lang="en-US"/>
        </a:p>
      </dgm:t>
    </dgm:pt>
    <dgm:pt modelId="{881DABCC-EABF-2E48-8938-147AC67B97E4}">
      <dgm:prSet phldrT="[Text]"/>
      <dgm:spPr/>
      <dgm:t>
        <a:bodyPr/>
        <a:lstStyle/>
        <a:p>
          <a:r>
            <a:rPr lang="en-US" b="1" dirty="0" smtClean="0"/>
            <a:t>What’s in the index</a:t>
          </a:r>
          <a:endParaRPr lang="en-US" dirty="0"/>
        </a:p>
      </dgm:t>
    </dgm:pt>
    <dgm:pt modelId="{7D43E40F-F9B9-4A45-A2B9-A5B00BCDF80A}" type="parTrans" cxnId="{317272DE-C8A5-3643-89CF-AA5EA56F35C9}">
      <dgm:prSet/>
      <dgm:spPr/>
      <dgm:t>
        <a:bodyPr/>
        <a:lstStyle/>
        <a:p>
          <a:endParaRPr lang="en-US"/>
        </a:p>
      </dgm:t>
    </dgm:pt>
    <dgm:pt modelId="{818678FC-BA79-3646-A789-9058756763B9}" type="sibTrans" cxnId="{317272DE-C8A5-3643-89CF-AA5EA56F35C9}">
      <dgm:prSet/>
      <dgm:spPr/>
      <dgm:t>
        <a:bodyPr/>
        <a:lstStyle/>
        <a:p>
          <a:endParaRPr lang="en-US"/>
        </a:p>
      </dgm:t>
    </dgm:pt>
    <dgm:pt modelId="{4C393116-B953-7345-B836-E5F0D93B88F4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Market Capitalization by Sector</a:t>
          </a:r>
          <a:endParaRPr lang="en-US" dirty="0">
            <a:solidFill>
              <a:schemeClr val="tx1"/>
            </a:solidFill>
          </a:endParaRPr>
        </a:p>
      </dgm:t>
    </dgm:pt>
    <dgm:pt modelId="{9D12F8FB-BEAF-7C4B-A56C-C8E28FD2BD1A}" type="parTrans" cxnId="{A335F7BA-3CE7-3F4E-953A-53D90895B5A4}">
      <dgm:prSet/>
      <dgm:spPr/>
      <dgm:t>
        <a:bodyPr/>
        <a:lstStyle/>
        <a:p>
          <a:endParaRPr lang="en-US"/>
        </a:p>
      </dgm:t>
    </dgm:pt>
    <dgm:pt modelId="{8464CBBF-D780-A24E-ABED-185F45AF9E90}" type="sibTrans" cxnId="{A335F7BA-3CE7-3F4E-953A-53D90895B5A4}">
      <dgm:prSet/>
      <dgm:spPr/>
      <dgm:t>
        <a:bodyPr/>
        <a:lstStyle/>
        <a:p>
          <a:endParaRPr lang="en-US"/>
        </a:p>
      </dgm:t>
    </dgm:pt>
    <dgm:pt modelId="{99CBF039-989C-3742-B998-5239ED837400}">
      <dgm:prSet phldrT="[Text]"/>
      <dgm:spPr/>
      <dgm:t>
        <a:bodyPr/>
        <a:lstStyle/>
        <a:p>
          <a:r>
            <a:rPr lang="en-US" b="1" dirty="0" smtClean="0"/>
            <a:t>Fundamental Ratio by Sector</a:t>
          </a:r>
          <a:endParaRPr lang="en-US" dirty="0"/>
        </a:p>
      </dgm:t>
    </dgm:pt>
    <dgm:pt modelId="{812E36F0-CD39-0441-A1B0-BDF544C1ACCA}" type="parTrans" cxnId="{2648CA02-843C-5949-A65E-D63F0BBCFAE1}">
      <dgm:prSet/>
      <dgm:spPr/>
      <dgm:t>
        <a:bodyPr/>
        <a:lstStyle/>
        <a:p>
          <a:endParaRPr lang="en-US"/>
        </a:p>
      </dgm:t>
    </dgm:pt>
    <dgm:pt modelId="{30E64527-8AA7-4045-B919-2EDA0261547A}" type="sibTrans" cxnId="{2648CA02-843C-5949-A65E-D63F0BBCFAE1}">
      <dgm:prSet/>
      <dgm:spPr/>
      <dgm:t>
        <a:bodyPr/>
        <a:lstStyle/>
        <a:p>
          <a:endParaRPr lang="en-US"/>
        </a:p>
      </dgm:t>
    </dgm:pt>
    <dgm:pt modelId="{86F2F24A-5B2C-9240-B3E9-384547348DD7}">
      <dgm:prSet phldrT="[Text]"/>
      <dgm:spPr/>
      <dgm:t>
        <a:bodyPr/>
        <a:lstStyle/>
        <a:p>
          <a:r>
            <a:rPr lang="en-US" b="1" dirty="0" smtClean="0"/>
            <a:t>52 Weeks High, Price Range, and Company Size</a:t>
          </a:r>
          <a:endParaRPr lang="en-US" dirty="0"/>
        </a:p>
      </dgm:t>
    </dgm:pt>
    <dgm:pt modelId="{C4D47C64-9187-CB4E-BB9E-1B5FC1699948}" type="parTrans" cxnId="{208C3C8B-5A95-804A-8B4E-ADB7D80210F0}">
      <dgm:prSet/>
      <dgm:spPr/>
      <dgm:t>
        <a:bodyPr/>
        <a:lstStyle/>
        <a:p>
          <a:endParaRPr lang="en-US"/>
        </a:p>
      </dgm:t>
    </dgm:pt>
    <dgm:pt modelId="{84D32794-19E9-8A4E-90A1-A8D1DD4F0E89}" type="sibTrans" cxnId="{208C3C8B-5A95-804A-8B4E-ADB7D80210F0}">
      <dgm:prSet/>
      <dgm:spPr/>
      <dgm:t>
        <a:bodyPr/>
        <a:lstStyle/>
        <a:p>
          <a:endParaRPr lang="en-US"/>
        </a:p>
      </dgm:t>
    </dgm:pt>
    <dgm:pt modelId="{A9E2168D-57D1-7740-8068-5A656D885232}">
      <dgm:prSet phldrT="[Text]"/>
      <dgm:spPr/>
      <dgm:t>
        <a:bodyPr/>
        <a:lstStyle/>
        <a:p>
          <a:r>
            <a:rPr lang="en-US" dirty="0" smtClean="0"/>
            <a:t>What's Next</a:t>
          </a:r>
          <a:endParaRPr lang="en-US" dirty="0"/>
        </a:p>
      </dgm:t>
    </dgm:pt>
    <dgm:pt modelId="{79EE46B0-ABB9-2640-8CB6-8244C3DE998A}" type="parTrans" cxnId="{2DB3E17A-1F49-A648-9B52-791DE3C547AC}">
      <dgm:prSet/>
      <dgm:spPr/>
      <dgm:t>
        <a:bodyPr/>
        <a:lstStyle/>
        <a:p>
          <a:endParaRPr lang="en-US"/>
        </a:p>
      </dgm:t>
    </dgm:pt>
    <dgm:pt modelId="{195D4494-FDF8-3B4D-B851-ADBE21E12C52}" type="sibTrans" cxnId="{2DB3E17A-1F49-A648-9B52-791DE3C547AC}">
      <dgm:prSet/>
      <dgm:spPr/>
      <dgm:t>
        <a:bodyPr/>
        <a:lstStyle/>
        <a:p>
          <a:endParaRPr lang="en-US"/>
        </a:p>
      </dgm:t>
    </dgm:pt>
    <dgm:pt modelId="{140B34A3-0700-6545-81E4-2988AB51FCAD}" type="pres">
      <dgm:prSet presAssocID="{A9E11B8A-B0DD-B840-870A-A2A663962C01}" presName="Name0" presStyleCnt="0">
        <dgm:presLayoutVars>
          <dgm:dir/>
          <dgm:resizeHandles val="exact"/>
        </dgm:presLayoutVars>
      </dgm:prSet>
      <dgm:spPr/>
    </dgm:pt>
    <dgm:pt modelId="{8C751A2A-A527-074B-9F2B-F0E7703A046E}" type="pres">
      <dgm:prSet presAssocID="{9CBF8F86-65BF-B647-B537-FF88335C292D}" presName="parTxOnly" presStyleLbl="node1" presStyleIdx="0" presStyleCnt="6">
        <dgm:presLayoutVars>
          <dgm:bulletEnabled val="1"/>
        </dgm:presLayoutVars>
      </dgm:prSet>
      <dgm:spPr/>
    </dgm:pt>
    <dgm:pt modelId="{FD0F2826-0886-2F43-98E5-C7219632DBF3}" type="pres">
      <dgm:prSet presAssocID="{9D12D94E-632A-B344-B2C0-0210FF77CFA7}" presName="parSpace" presStyleCnt="0"/>
      <dgm:spPr/>
    </dgm:pt>
    <dgm:pt modelId="{98423F36-CC61-3749-968A-4BB5C55A578F}" type="pres">
      <dgm:prSet presAssocID="{881DABCC-EABF-2E48-8938-147AC67B97E4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B155E-9A8B-DD4B-AC78-47F9AB3ED0A8}" type="pres">
      <dgm:prSet presAssocID="{818678FC-BA79-3646-A789-9058756763B9}" presName="parSpace" presStyleCnt="0"/>
      <dgm:spPr/>
    </dgm:pt>
    <dgm:pt modelId="{C46C5148-CDF8-4F4B-AD55-A9453535EAFB}" type="pres">
      <dgm:prSet presAssocID="{4C393116-B953-7345-B836-E5F0D93B88F4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3FE65-072D-C84A-96F7-F1ABB4046C68}" type="pres">
      <dgm:prSet presAssocID="{8464CBBF-D780-A24E-ABED-185F45AF9E90}" presName="parSpace" presStyleCnt="0"/>
      <dgm:spPr/>
    </dgm:pt>
    <dgm:pt modelId="{2BD78EBC-7490-7243-A076-527C9EFEB0A4}" type="pres">
      <dgm:prSet presAssocID="{99CBF039-989C-3742-B998-5239ED83740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02C33-22EC-9646-975B-889A017BDBE7}" type="pres">
      <dgm:prSet presAssocID="{30E64527-8AA7-4045-B919-2EDA0261547A}" presName="parSpace" presStyleCnt="0"/>
      <dgm:spPr/>
    </dgm:pt>
    <dgm:pt modelId="{58CC1909-F9B9-7541-96F6-487C8B11FF40}" type="pres">
      <dgm:prSet presAssocID="{86F2F24A-5B2C-9240-B3E9-384547348DD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2B8D3-3CB1-3840-8A81-985CB8C67967}" type="pres">
      <dgm:prSet presAssocID="{84D32794-19E9-8A4E-90A1-A8D1DD4F0E89}" presName="parSpace" presStyleCnt="0"/>
      <dgm:spPr/>
    </dgm:pt>
    <dgm:pt modelId="{1EE1C2D5-EE81-0B4C-BE86-38E99722F8A2}" type="pres">
      <dgm:prSet presAssocID="{A9E2168D-57D1-7740-8068-5A656D88523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0B8D90CA-9DB6-C344-9D57-A206D4273A01}" type="presOf" srcId="{4C393116-B953-7345-B836-E5F0D93B88F4}" destId="{C46C5148-CDF8-4F4B-AD55-A9453535EAFB}" srcOrd="0" destOrd="0" presId="urn:microsoft.com/office/officeart/2005/8/layout/hChevron3"/>
    <dgm:cxn modelId="{ADA0F551-C547-5842-8AA8-8D2D759842C4}" type="presOf" srcId="{A9E11B8A-B0DD-B840-870A-A2A663962C01}" destId="{140B34A3-0700-6545-81E4-2988AB51FCAD}" srcOrd="0" destOrd="0" presId="urn:microsoft.com/office/officeart/2005/8/layout/hChevron3"/>
    <dgm:cxn modelId="{2648CA02-843C-5949-A65E-D63F0BBCFAE1}" srcId="{A9E11B8A-B0DD-B840-870A-A2A663962C01}" destId="{99CBF039-989C-3742-B998-5239ED837400}" srcOrd="3" destOrd="0" parTransId="{812E36F0-CD39-0441-A1B0-BDF544C1ACCA}" sibTransId="{30E64527-8AA7-4045-B919-2EDA0261547A}"/>
    <dgm:cxn modelId="{317272DE-C8A5-3643-89CF-AA5EA56F35C9}" srcId="{A9E11B8A-B0DD-B840-870A-A2A663962C01}" destId="{881DABCC-EABF-2E48-8938-147AC67B97E4}" srcOrd="1" destOrd="0" parTransId="{7D43E40F-F9B9-4A45-A2B9-A5B00BCDF80A}" sibTransId="{818678FC-BA79-3646-A789-9058756763B9}"/>
    <dgm:cxn modelId="{A335F7BA-3CE7-3F4E-953A-53D90895B5A4}" srcId="{A9E11B8A-B0DD-B840-870A-A2A663962C01}" destId="{4C393116-B953-7345-B836-E5F0D93B88F4}" srcOrd="2" destOrd="0" parTransId="{9D12F8FB-BEAF-7C4B-A56C-C8E28FD2BD1A}" sibTransId="{8464CBBF-D780-A24E-ABED-185F45AF9E90}"/>
    <dgm:cxn modelId="{208C3C8B-5A95-804A-8B4E-ADB7D80210F0}" srcId="{A9E11B8A-B0DD-B840-870A-A2A663962C01}" destId="{86F2F24A-5B2C-9240-B3E9-384547348DD7}" srcOrd="4" destOrd="0" parTransId="{C4D47C64-9187-CB4E-BB9E-1B5FC1699948}" sibTransId="{84D32794-19E9-8A4E-90A1-A8D1DD4F0E89}"/>
    <dgm:cxn modelId="{C162FE05-414B-794A-8A83-A66A884A8AAF}" srcId="{A9E11B8A-B0DD-B840-870A-A2A663962C01}" destId="{9CBF8F86-65BF-B647-B537-FF88335C292D}" srcOrd="0" destOrd="0" parTransId="{AAE6A8D6-B452-0142-8C04-3E37071633CE}" sibTransId="{9D12D94E-632A-B344-B2C0-0210FF77CFA7}"/>
    <dgm:cxn modelId="{55F61D23-B7B4-C745-87A2-E1EDF386A850}" type="presOf" srcId="{9CBF8F86-65BF-B647-B537-FF88335C292D}" destId="{8C751A2A-A527-074B-9F2B-F0E7703A046E}" srcOrd="0" destOrd="0" presId="urn:microsoft.com/office/officeart/2005/8/layout/hChevron3"/>
    <dgm:cxn modelId="{F21C62EE-88CD-574A-8BA6-03C6F69924F8}" type="presOf" srcId="{86F2F24A-5B2C-9240-B3E9-384547348DD7}" destId="{58CC1909-F9B9-7541-96F6-487C8B11FF40}" srcOrd="0" destOrd="0" presId="urn:microsoft.com/office/officeart/2005/8/layout/hChevron3"/>
    <dgm:cxn modelId="{2DB3E17A-1F49-A648-9B52-791DE3C547AC}" srcId="{A9E11B8A-B0DD-B840-870A-A2A663962C01}" destId="{A9E2168D-57D1-7740-8068-5A656D885232}" srcOrd="5" destOrd="0" parTransId="{79EE46B0-ABB9-2640-8CB6-8244C3DE998A}" sibTransId="{195D4494-FDF8-3B4D-B851-ADBE21E12C52}"/>
    <dgm:cxn modelId="{0DF2419D-A979-204E-8180-EE19705C821B}" type="presOf" srcId="{A9E2168D-57D1-7740-8068-5A656D885232}" destId="{1EE1C2D5-EE81-0B4C-BE86-38E99722F8A2}" srcOrd="0" destOrd="0" presId="urn:microsoft.com/office/officeart/2005/8/layout/hChevron3"/>
    <dgm:cxn modelId="{9F71D54B-3FC2-574E-8C53-3780116EB568}" type="presOf" srcId="{99CBF039-989C-3742-B998-5239ED837400}" destId="{2BD78EBC-7490-7243-A076-527C9EFEB0A4}" srcOrd="0" destOrd="0" presId="urn:microsoft.com/office/officeart/2005/8/layout/hChevron3"/>
    <dgm:cxn modelId="{7F59247E-FE4A-B043-8581-4AC0EEBEBD26}" type="presOf" srcId="{881DABCC-EABF-2E48-8938-147AC67B97E4}" destId="{98423F36-CC61-3749-968A-4BB5C55A578F}" srcOrd="0" destOrd="0" presId="urn:microsoft.com/office/officeart/2005/8/layout/hChevron3"/>
    <dgm:cxn modelId="{8B90B599-5D62-344C-ACC7-010B7F7C4227}" type="presParOf" srcId="{140B34A3-0700-6545-81E4-2988AB51FCAD}" destId="{8C751A2A-A527-074B-9F2B-F0E7703A046E}" srcOrd="0" destOrd="0" presId="urn:microsoft.com/office/officeart/2005/8/layout/hChevron3"/>
    <dgm:cxn modelId="{719156F4-38D6-704F-B928-8561B2089FD2}" type="presParOf" srcId="{140B34A3-0700-6545-81E4-2988AB51FCAD}" destId="{FD0F2826-0886-2F43-98E5-C7219632DBF3}" srcOrd="1" destOrd="0" presId="urn:microsoft.com/office/officeart/2005/8/layout/hChevron3"/>
    <dgm:cxn modelId="{317DC309-9C84-D649-83D8-EB25B397B4BE}" type="presParOf" srcId="{140B34A3-0700-6545-81E4-2988AB51FCAD}" destId="{98423F36-CC61-3749-968A-4BB5C55A578F}" srcOrd="2" destOrd="0" presId="urn:microsoft.com/office/officeart/2005/8/layout/hChevron3"/>
    <dgm:cxn modelId="{D799AB93-3E12-034F-B0B5-03AEA6CB156D}" type="presParOf" srcId="{140B34A3-0700-6545-81E4-2988AB51FCAD}" destId="{DCAB155E-9A8B-DD4B-AC78-47F9AB3ED0A8}" srcOrd="3" destOrd="0" presId="urn:microsoft.com/office/officeart/2005/8/layout/hChevron3"/>
    <dgm:cxn modelId="{7E36BD5C-B211-B04A-9472-10DD72F376F7}" type="presParOf" srcId="{140B34A3-0700-6545-81E4-2988AB51FCAD}" destId="{C46C5148-CDF8-4F4B-AD55-A9453535EAFB}" srcOrd="4" destOrd="0" presId="urn:microsoft.com/office/officeart/2005/8/layout/hChevron3"/>
    <dgm:cxn modelId="{662DD37E-45FF-BC43-8C49-172661C138C5}" type="presParOf" srcId="{140B34A3-0700-6545-81E4-2988AB51FCAD}" destId="{8873FE65-072D-C84A-96F7-F1ABB4046C68}" srcOrd="5" destOrd="0" presId="urn:microsoft.com/office/officeart/2005/8/layout/hChevron3"/>
    <dgm:cxn modelId="{F601A4F9-F29E-8847-BCCD-F39FD4379AA3}" type="presParOf" srcId="{140B34A3-0700-6545-81E4-2988AB51FCAD}" destId="{2BD78EBC-7490-7243-A076-527C9EFEB0A4}" srcOrd="6" destOrd="0" presId="urn:microsoft.com/office/officeart/2005/8/layout/hChevron3"/>
    <dgm:cxn modelId="{B6D1AA96-37E6-ED41-B7FE-F9D5E21F42FE}" type="presParOf" srcId="{140B34A3-0700-6545-81E4-2988AB51FCAD}" destId="{05302C33-22EC-9646-975B-889A017BDBE7}" srcOrd="7" destOrd="0" presId="urn:microsoft.com/office/officeart/2005/8/layout/hChevron3"/>
    <dgm:cxn modelId="{4E1B0EE6-49EC-684F-A6C5-E1CDC22CA8BB}" type="presParOf" srcId="{140B34A3-0700-6545-81E4-2988AB51FCAD}" destId="{58CC1909-F9B9-7541-96F6-487C8B11FF40}" srcOrd="8" destOrd="0" presId="urn:microsoft.com/office/officeart/2005/8/layout/hChevron3"/>
    <dgm:cxn modelId="{181115B7-E9A3-EC4A-BFB8-DCCF776D8496}" type="presParOf" srcId="{140B34A3-0700-6545-81E4-2988AB51FCAD}" destId="{D492B8D3-3CB1-3840-8A81-985CB8C67967}" srcOrd="9" destOrd="0" presId="urn:microsoft.com/office/officeart/2005/8/layout/hChevron3"/>
    <dgm:cxn modelId="{B1C637E3-5AA4-A74A-B677-05D45CCE7A31}" type="presParOf" srcId="{140B34A3-0700-6545-81E4-2988AB51FCAD}" destId="{1EE1C2D5-EE81-0B4C-BE86-38E99722F8A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E11B8A-B0DD-B840-870A-A2A663962C01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</dgm:pt>
    <dgm:pt modelId="{9CBF8F86-65BF-B647-B537-FF88335C292D}">
      <dgm:prSet phldrT="[Text]" custT="1"/>
      <dgm:spPr/>
      <dgm:t>
        <a:bodyPr/>
        <a:lstStyle/>
        <a:p>
          <a:r>
            <a:rPr lang="en-US" sz="1000" b="1" dirty="0" smtClean="0">
              <a:solidFill>
                <a:schemeClr val="bg1"/>
              </a:solidFill>
            </a:rPr>
            <a:t>Overview</a:t>
          </a:r>
          <a:endParaRPr lang="en-US" sz="1000" b="1" dirty="0">
            <a:solidFill>
              <a:schemeClr val="bg1"/>
            </a:solidFill>
          </a:endParaRPr>
        </a:p>
      </dgm:t>
    </dgm:pt>
    <dgm:pt modelId="{AAE6A8D6-B452-0142-8C04-3E37071633CE}" type="parTrans" cxnId="{C162FE05-414B-794A-8A83-A66A884A8AAF}">
      <dgm:prSet/>
      <dgm:spPr/>
      <dgm:t>
        <a:bodyPr/>
        <a:lstStyle/>
        <a:p>
          <a:endParaRPr lang="en-US"/>
        </a:p>
      </dgm:t>
    </dgm:pt>
    <dgm:pt modelId="{9D12D94E-632A-B344-B2C0-0210FF77CFA7}" type="sibTrans" cxnId="{C162FE05-414B-794A-8A83-A66A884A8AAF}">
      <dgm:prSet/>
      <dgm:spPr/>
      <dgm:t>
        <a:bodyPr/>
        <a:lstStyle/>
        <a:p>
          <a:endParaRPr lang="en-US"/>
        </a:p>
      </dgm:t>
    </dgm:pt>
    <dgm:pt modelId="{881DABCC-EABF-2E48-8938-147AC67B97E4}">
      <dgm:prSet phldrT="[Text]"/>
      <dgm:spPr/>
      <dgm:t>
        <a:bodyPr/>
        <a:lstStyle/>
        <a:p>
          <a:r>
            <a:rPr lang="en-US" b="1" dirty="0" smtClean="0"/>
            <a:t>What’s in the index</a:t>
          </a:r>
          <a:endParaRPr lang="en-US" dirty="0"/>
        </a:p>
      </dgm:t>
    </dgm:pt>
    <dgm:pt modelId="{7D43E40F-F9B9-4A45-A2B9-A5B00BCDF80A}" type="parTrans" cxnId="{317272DE-C8A5-3643-89CF-AA5EA56F35C9}">
      <dgm:prSet/>
      <dgm:spPr/>
      <dgm:t>
        <a:bodyPr/>
        <a:lstStyle/>
        <a:p>
          <a:endParaRPr lang="en-US"/>
        </a:p>
      </dgm:t>
    </dgm:pt>
    <dgm:pt modelId="{818678FC-BA79-3646-A789-9058756763B9}" type="sibTrans" cxnId="{317272DE-C8A5-3643-89CF-AA5EA56F35C9}">
      <dgm:prSet/>
      <dgm:spPr/>
      <dgm:t>
        <a:bodyPr/>
        <a:lstStyle/>
        <a:p>
          <a:endParaRPr lang="en-US"/>
        </a:p>
      </dgm:t>
    </dgm:pt>
    <dgm:pt modelId="{4C393116-B953-7345-B836-E5F0D93B88F4}">
      <dgm:prSet phldrT="[Text]"/>
      <dgm:spPr/>
      <dgm:t>
        <a:bodyPr/>
        <a:lstStyle/>
        <a:p>
          <a:r>
            <a:rPr lang="en-US" b="1" dirty="0" smtClean="0"/>
            <a:t>Market Capitalization by Sector</a:t>
          </a:r>
          <a:endParaRPr lang="en-US" dirty="0"/>
        </a:p>
      </dgm:t>
    </dgm:pt>
    <dgm:pt modelId="{9D12F8FB-BEAF-7C4B-A56C-C8E28FD2BD1A}" type="parTrans" cxnId="{A335F7BA-3CE7-3F4E-953A-53D90895B5A4}">
      <dgm:prSet/>
      <dgm:spPr/>
      <dgm:t>
        <a:bodyPr/>
        <a:lstStyle/>
        <a:p>
          <a:endParaRPr lang="en-US"/>
        </a:p>
      </dgm:t>
    </dgm:pt>
    <dgm:pt modelId="{8464CBBF-D780-A24E-ABED-185F45AF9E90}" type="sibTrans" cxnId="{A335F7BA-3CE7-3F4E-953A-53D90895B5A4}">
      <dgm:prSet/>
      <dgm:spPr/>
      <dgm:t>
        <a:bodyPr/>
        <a:lstStyle/>
        <a:p>
          <a:endParaRPr lang="en-US"/>
        </a:p>
      </dgm:t>
    </dgm:pt>
    <dgm:pt modelId="{99CBF039-989C-3742-B998-5239ED837400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Fundamental Ratio by Sector</a:t>
          </a:r>
          <a:endParaRPr lang="en-US" dirty="0">
            <a:solidFill>
              <a:schemeClr val="tx1"/>
            </a:solidFill>
          </a:endParaRPr>
        </a:p>
      </dgm:t>
    </dgm:pt>
    <dgm:pt modelId="{812E36F0-CD39-0441-A1B0-BDF544C1ACCA}" type="parTrans" cxnId="{2648CA02-843C-5949-A65E-D63F0BBCFAE1}">
      <dgm:prSet/>
      <dgm:spPr/>
      <dgm:t>
        <a:bodyPr/>
        <a:lstStyle/>
        <a:p>
          <a:endParaRPr lang="en-US"/>
        </a:p>
      </dgm:t>
    </dgm:pt>
    <dgm:pt modelId="{30E64527-8AA7-4045-B919-2EDA0261547A}" type="sibTrans" cxnId="{2648CA02-843C-5949-A65E-D63F0BBCFAE1}">
      <dgm:prSet/>
      <dgm:spPr/>
      <dgm:t>
        <a:bodyPr/>
        <a:lstStyle/>
        <a:p>
          <a:endParaRPr lang="en-US"/>
        </a:p>
      </dgm:t>
    </dgm:pt>
    <dgm:pt modelId="{86F2F24A-5B2C-9240-B3E9-384547348DD7}">
      <dgm:prSet phldrT="[Text]"/>
      <dgm:spPr/>
      <dgm:t>
        <a:bodyPr/>
        <a:lstStyle/>
        <a:p>
          <a:r>
            <a:rPr lang="en-US" b="1" dirty="0" smtClean="0"/>
            <a:t>52 Weeks High, Price Range, and Company Size</a:t>
          </a:r>
          <a:endParaRPr lang="en-US" dirty="0"/>
        </a:p>
      </dgm:t>
    </dgm:pt>
    <dgm:pt modelId="{C4D47C64-9187-CB4E-BB9E-1B5FC1699948}" type="parTrans" cxnId="{208C3C8B-5A95-804A-8B4E-ADB7D80210F0}">
      <dgm:prSet/>
      <dgm:spPr/>
      <dgm:t>
        <a:bodyPr/>
        <a:lstStyle/>
        <a:p>
          <a:endParaRPr lang="en-US"/>
        </a:p>
      </dgm:t>
    </dgm:pt>
    <dgm:pt modelId="{84D32794-19E9-8A4E-90A1-A8D1DD4F0E89}" type="sibTrans" cxnId="{208C3C8B-5A95-804A-8B4E-ADB7D80210F0}">
      <dgm:prSet/>
      <dgm:spPr/>
      <dgm:t>
        <a:bodyPr/>
        <a:lstStyle/>
        <a:p>
          <a:endParaRPr lang="en-US"/>
        </a:p>
      </dgm:t>
    </dgm:pt>
    <dgm:pt modelId="{A9E2168D-57D1-7740-8068-5A656D885232}">
      <dgm:prSet phldrT="[Text]"/>
      <dgm:spPr/>
      <dgm:t>
        <a:bodyPr/>
        <a:lstStyle/>
        <a:p>
          <a:r>
            <a:rPr lang="en-US" dirty="0" smtClean="0"/>
            <a:t>What's Next</a:t>
          </a:r>
          <a:endParaRPr lang="en-US" dirty="0"/>
        </a:p>
      </dgm:t>
    </dgm:pt>
    <dgm:pt modelId="{79EE46B0-ABB9-2640-8CB6-8244C3DE998A}" type="parTrans" cxnId="{2DB3E17A-1F49-A648-9B52-791DE3C547AC}">
      <dgm:prSet/>
      <dgm:spPr/>
      <dgm:t>
        <a:bodyPr/>
        <a:lstStyle/>
        <a:p>
          <a:endParaRPr lang="en-US"/>
        </a:p>
      </dgm:t>
    </dgm:pt>
    <dgm:pt modelId="{195D4494-FDF8-3B4D-B851-ADBE21E12C52}" type="sibTrans" cxnId="{2DB3E17A-1F49-A648-9B52-791DE3C547AC}">
      <dgm:prSet/>
      <dgm:spPr/>
      <dgm:t>
        <a:bodyPr/>
        <a:lstStyle/>
        <a:p>
          <a:endParaRPr lang="en-US"/>
        </a:p>
      </dgm:t>
    </dgm:pt>
    <dgm:pt modelId="{140B34A3-0700-6545-81E4-2988AB51FCAD}" type="pres">
      <dgm:prSet presAssocID="{A9E11B8A-B0DD-B840-870A-A2A663962C01}" presName="Name0" presStyleCnt="0">
        <dgm:presLayoutVars>
          <dgm:dir/>
          <dgm:resizeHandles val="exact"/>
        </dgm:presLayoutVars>
      </dgm:prSet>
      <dgm:spPr/>
    </dgm:pt>
    <dgm:pt modelId="{8C751A2A-A527-074B-9F2B-F0E7703A046E}" type="pres">
      <dgm:prSet presAssocID="{9CBF8F86-65BF-B647-B537-FF88335C292D}" presName="parTxOnly" presStyleLbl="node1" presStyleIdx="0" presStyleCnt="6">
        <dgm:presLayoutVars>
          <dgm:bulletEnabled val="1"/>
        </dgm:presLayoutVars>
      </dgm:prSet>
      <dgm:spPr/>
    </dgm:pt>
    <dgm:pt modelId="{FD0F2826-0886-2F43-98E5-C7219632DBF3}" type="pres">
      <dgm:prSet presAssocID="{9D12D94E-632A-B344-B2C0-0210FF77CFA7}" presName="parSpace" presStyleCnt="0"/>
      <dgm:spPr/>
    </dgm:pt>
    <dgm:pt modelId="{98423F36-CC61-3749-968A-4BB5C55A578F}" type="pres">
      <dgm:prSet presAssocID="{881DABCC-EABF-2E48-8938-147AC67B97E4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B155E-9A8B-DD4B-AC78-47F9AB3ED0A8}" type="pres">
      <dgm:prSet presAssocID="{818678FC-BA79-3646-A789-9058756763B9}" presName="parSpace" presStyleCnt="0"/>
      <dgm:spPr/>
    </dgm:pt>
    <dgm:pt modelId="{C46C5148-CDF8-4F4B-AD55-A9453535EAFB}" type="pres">
      <dgm:prSet presAssocID="{4C393116-B953-7345-B836-E5F0D93B88F4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3FE65-072D-C84A-96F7-F1ABB4046C68}" type="pres">
      <dgm:prSet presAssocID="{8464CBBF-D780-A24E-ABED-185F45AF9E90}" presName="parSpace" presStyleCnt="0"/>
      <dgm:spPr/>
    </dgm:pt>
    <dgm:pt modelId="{2BD78EBC-7490-7243-A076-527C9EFEB0A4}" type="pres">
      <dgm:prSet presAssocID="{99CBF039-989C-3742-B998-5239ED83740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02C33-22EC-9646-975B-889A017BDBE7}" type="pres">
      <dgm:prSet presAssocID="{30E64527-8AA7-4045-B919-2EDA0261547A}" presName="parSpace" presStyleCnt="0"/>
      <dgm:spPr/>
    </dgm:pt>
    <dgm:pt modelId="{58CC1909-F9B9-7541-96F6-487C8B11FF40}" type="pres">
      <dgm:prSet presAssocID="{86F2F24A-5B2C-9240-B3E9-384547348DD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2B8D3-3CB1-3840-8A81-985CB8C67967}" type="pres">
      <dgm:prSet presAssocID="{84D32794-19E9-8A4E-90A1-A8D1DD4F0E89}" presName="parSpace" presStyleCnt="0"/>
      <dgm:spPr/>
    </dgm:pt>
    <dgm:pt modelId="{1EE1C2D5-EE81-0B4C-BE86-38E99722F8A2}" type="pres">
      <dgm:prSet presAssocID="{A9E2168D-57D1-7740-8068-5A656D88523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B02F1F01-FF97-A54F-8733-E851E07C2DF5}" type="presOf" srcId="{9CBF8F86-65BF-B647-B537-FF88335C292D}" destId="{8C751A2A-A527-074B-9F2B-F0E7703A046E}" srcOrd="0" destOrd="0" presId="urn:microsoft.com/office/officeart/2005/8/layout/hChevron3"/>
    <dgm:cxn modelId="{2648CA02-843C-5949-A65E-D63F0BBCFAE1}" srcId="{A9E11B8A-B0DD-B840-870A-A2A663962C01}" destId="{99CBF039-989C-3742-B998-5239ED837400}" srcOrd="3" destOrd="0" parTransId="{812E36F0-CD39-0441-A1B0-BDF544C1ACCA}" sibTransId="{30E64527-8AA7-4045-B919-2EDA0261547A}"/>
    <dgm:cxn modelId="{317272DE-C8A5-3643-89CF-AA5EA56F35C9}" srcId="{A9E11B8A-B0DD-B840-870A-A2A663962C01}" destId="{881DABCC-EABF-2E48-8938-147AC67B97E4}" srcOrd="1" destOrd="0" parTransId="{7D43E40F-F9B9-4A45-A2B9-A5B00BCDF80A}" sibTransId="{818678FC-BA79-3646-A789-9058756763B9}"/>
    <dgm:cxn modelId="{A335F7BA-3CE7-3F4E-953A-53D90895B5A4}" srcId="{A9E11B8A-B0DD-B840-870A-A2A663962C01}" destId="{4C393116-B953-7345-B836-E5F0D93B88F4}" srcOrd="2" destOrd="0" parTransId="{9D12F8FB-BEAF-7C4B-A56C-C8E28FD2BD1A}" sibTransId="{8464CBBF-D780-A24E-ABED-185F45AF9E90}"/>
    <dgm:cxn modelId="{208C3C8B-5A95-804A-8B4E-ADB7D80210F0}" srcId="{A9E11B8A-B0DD-B840-870A-A2A663962C01}" destId="{86F2F24A-5B2C-9240-B3E9-384547348DD7}" srcOrd="4" destOrd="0" parTransId="{C4D47C64-9187-CB4E-BB9E-1B5FC1699948}" sibTransId="{84D32794-19E9-8A4E-90A1-A8D1DD4F0E89}"/>
    <dgm:cxn modelId="{6FBC0858-0A65-9D43-87A5-4498001AAB9E}" type="presOf" srcId="{86F2F24A-5B2C-9240-B3E9-384547348DD7}" destId="{58CC1909-F9B9-7541-96F6-487C8B11FF40}" srcOrd="0" destOrd="0" presId="urn:microsoft.com/office/officeart/2005/8/layout/hChevron3"/>
    <dgm:cxn modelId="{C162FE05-414B-794A-8A83-A66A884A8AAF}" srcId="{A9E11B8A-B0DD-B840-870A-A2A663962C01}" destId="{9CBF8F86-65BF-B647-B537-FF88335C292D}" srcOrd="0" destOrd="0" parTransId="{AAE6A8D6-B452-0142-8C04-3E37071633CE}" sibTransId="{9D12D94E-632A-B344-B2C0-0210FF77CFA7}"/>
    <dgm:cxn modelId="{7256DF09-7E81-2D4E-AF8B-6E9E5A0C23B9}" type="presOf" srcId="{A9E2168D-57D1-7740-8068-5A656D885232}" destId="{1EE1C2D5-EE81-0B4C-BE86-38E99722F8A2}" srcOrd="0" destOrd="0" presId="urn:microsoft.com/office/officeart/2005/8/layout/hChevron3"/>
    <dgm:cxn modelId="{F8548257-AA17-1C46-9892-D12065242629}" type="presOf" srcId="{4C393116-B953-7345-B836-E5F0D93B88F4}" destId="{C46C5148-CDF8-4F4B-AD55-A9453535EAFB}" srcOrd="0" destOrd="0" presId="urn:microsoft.com/office/officeart/2005/8/layout/hChevron3"/>
    <dgm:cxn modelId="{2DB3E17A-1F49-A648-9B52-791DE3C547AC}" srcId="{A9E11B8A-B0DD-B840-870A-A2A663962C01}" destId="{A9E2168D-57D1-7740-8068-5A656D885232}" srcOrd="5" destOrd="0" parTransId="{79EE46B0-ABB9-2640-8CB6-8244C3DE998A}" sibTransId="{195D4494-FDF8-3B4D-B851-ADBE21E12C52}"/>
    <dgm:cxn modelId="{29C95C50-9876-F14C-AA4B-5192A2D5DE5F}" type="presOf" srcId="{99CBF039-989C-3742-B998-5239ED837400}" destId="{2BD78EBC-7490-7243-A076-527C9EFEB0A4}" srcOrd="0" destOrd="0" presId="urn:microsoft.com/office/officeart/2005/8/layout/hChevron3"/>
    <dgm:cxn modelId="{75D71DD8-CC34-7C42-9C78-1B3CD188A656}" type="presOf" srcId="{881DABCC-EABF-2E48-8938-147AC67B97E4}" destId="{98423F36-CC61-3749-968A-4BB5C55A578F}" srcOrd="0" destOrd="0" presId="urn:microsoft.com/office/officeart/2005/8/layout/hChevron3"/>
    <dgm:cxn modelId="{32936334-2FA2-964B-B372-A2580408B982}" type="presOf" srcId="{A9E11B8A-B0DD-B840-870A-A2A663962C01}" destId="{140B34A3-0700-6545-81E4-2988AB51FCAD}" srcOrd="0" destOrd="0" presId="urn:microsoft.com/office/officeart/2005/8/layout/hChevron3"/>
    <dgm:cxn modelId="{7CB6B01B-0BD5-F542-BC53-F4F9536D6989}" type="presParOf" srcId="{140B34A3-0700-6545-81E4-2988AB51FCAD}" destId="{8C751A2A-A527-074B-9F2B-F0E7703A046E}" srcOrd="0" destOrd="0" presId="urn:microsoft.com/office/officeart/2005/8/layout/hChevron3"/>
    <dgm:cxn modelId="{4F5D5EC6-2500-E544-97C8-53CCCE6E9C72}" type="presParOf" srcId="{140B34A3-0700-6545-81E4-2988AB51FCAD}" destId="{FD0F2826-0886-2F43-98E5-C7219632DBF3}" srcOrd="1" destOrd="0" presId="urn:microsoft.com/office/officeart/2005/8/layout/hChevron3"/>
    <dgm:cxn modelId="{5F629F3F-AFEE-4845-A47B-118FDD0ED711}" type="presParOf" srcId="{140B34A3-0700-6545-81E4-2988AB51FCAD}" destId="{98423F36-CC61-3749-968A-4BB5C55A578F}" srcOrd="2" destOrd="0" presId="urn:microsoft.com/office/officeart/2005/8/layout/hChevron3"/>
    <dgm:cxn modelId="{8AD7101E-580E-394E-ACD8-DFB002EA05A1}" type="presParOf" srcId="{140B34A3-0700-6545-81E4-2988AB51FCAD}" destId="{DCAB155E-9A8B-DD4B-AC78-47F9AB3ED0A8}" srcOrd="3" destOrd="0" presId="urn:microsoft.com/office/officeart/2005/8/layout/hChevron3"/>
    <dgm:cxn modelId="{C871A82C-32A8-7544-8172-0E5BF1446CB4}" type="presParOf" srcId="{140B34A3-0700-6545-81E4-2988AB51FCAD}" destId="{C46C5148-CDF8-4F4B-AD55-A9453535EAFB}" srcOrd="4" destOrd="0" presId="urn:microsoft.com/office/officeart/2005/8/layout/hChevron3"/>
    <dgm:cxn modelId="{2E8C8EE6-35B7-984C-8AA4-0A701E9A8744}" type="presParOf" srcId="{140B34A3-0700-6545-81E4-2988AB51FCAD}" destId="{8873FE65-072D-C84A-96F7-F1ABB4046C68}" srcOrd="5" destOrd="0" presId="urn:microsoft.com/office/officeart/2005/8/layout/hChevron3"/>
    <dgm:cxn modelId="{C63DF0C2-B52B-2041-98DA-12392262C401}" type="presParOf" srcId="{140B34A3-0700-6545-81E4-2988AB51FCAD}" destId="{2BD78EBC-7490-7243-A076-527C9EFEB0A4}" srcOrd="6" destOrd="0" presId="urn:microsoft.com/office/officeart/2005/8/layout/hChevron3"/>
    <dgm:cxn modelId="{BB60E10F-D11C-3F4D-B70D-61A8D3348DA8}" type="presParOf" srcId="{140B34A3-0700-6545-81E4-2988AB51FCAD}" destId="{05302C33-22EC-9646-975B-889A017BDBE7}" srcOrd="7" destOrd="0" presId="urn:microsoft.com/office/officeart/2005/8/layout/hChevron3"/>
    <dgm:cxn modelId="{A367EC62-8047-2A4F-BD5D-4A31AACD323B}" type="presParOf" srcId="{140B34A3-0700-6545-81E4-2988AB51FCAD}" destId="{58CC1909-F9B9-7541-96F6-487C8B11FF40}" srcOrd="8" destOrd="0" presId="urn:microsoft.com/office/officeart/2005/8/layout/hChevron3"/>
    <dgm:cxn modelId="{0DEEA4F1-A770-8E46-9144-D2F7826D4F04}" type="presParOf" srcId="{140B34A3-0700-6545-81E4-2988AB51FCAD}" destId="{D492B8D3-3CB1-3840-8A81-985CB8C67967}" srcOrd="9" destOrd="0" presId="urn:microsoft.com/office/officeart/2005/8/layout/hChevron3"/>
    <dgm:cxn modelId="{9C47BC3D-0EDE-4344-A192-34BD3AE72477}" type="presParOf" srcId="{140B34A3-0700-6545-81E4-2988AB51FCAD}" destId="{1EE1C2D5-EE81-0B4C-BE86-38E99722F8A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E11B8A-B0DD-B840-870A-A2A663962C01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</dgm:pt>
    <dgm:pt modelId="{9CBF8F86-65BF-B647-B537-FF88335C292D}">
      <dgm:prSet phldrT="[Text]" custT="1"/>
      <dgm:spPr/>
      <dgm:t>
        <a:bodyPr/>
        <a:lstStyle/>
        <a:p>
          <a:r>
            <a:rPr lang="en-US" sz="1000" b="1" dirty="0" smtClean="0">
              <a:solidFill>
                <a:schemeClr val="bg1"/>
              </a:solidFill>
            </a:rPr>
            <a:t>Overview</a:t>
          </a:r>
          <a:endParaRPr lang="en-US" sz="1000" b="1" dirty="0">
            <a:solidFill>
              <a:schemeClr val="bg1"/>
            </a:solidFill>
          </a:endParaRPr>
        </a:p>
      </dgm:t>
    </dgm:pt>
    <dgm:pt modelId="{AAE6A8D6-B452-0142-8C04-3E37071633CE}" type="parTrans" cxnId="{C162FE05-414B-794A-8A83-A66A884A8AAF}">
      <dgm:prSet/>
      <dgm:spPr/>
      <dgm:t>
        <a:bodyPr/>
        <a:lstStyle/>
        <a:p>
          <a:endParaRPr lang="en-US"/>
        </a:p>
      </dgm:t>
    </dgm:pt>
    <dgm:pt modelId="{9D12D94E-632A-B344-B2C0-0210FF77CFA7}" type="sibTrans" cxnId="{C162FE05-414B-794A-8A83-A66A884A8AAF}">
      <dgm:prSet/>
      <dgm:spPr/>
      <dgm:t>
        <a:bodyPr/>
        <a:lstStyle/>
        <a:p>
          <a:endParaRPr lang="en-US"/>
        </a:p>
      </dgm:t>
    </dgm:pt>
    <dgm:pt modelId="{881DABCC-EABF-2E48-8938-147AC67B97E4}">
      <dgm:prSet phldrT="[Text]"/>
      <dgm:spPr/>
      <dgm:t>
        <a:bodyPr/>
        <a:lstStyle/>
        <a:p>
          <a:r>
            <a:rPr lang="en-US" b="1" dirty="0" smtClean="0"/>
            <a:t>What’s in the index</a:t>
          </a:r>
          <a:endParaRPr lang="en-US" dirty="0"/>
        </a:p>
      </dgm:t>
    </dgm:pt>
    <dgm:pt modelId="{7D43E40F-F9B9-4A45-A2B9-A5B00BCDF80A}" type="parTrans" cxnId="{317272DE-C8A5-3643-89CF-AA5EA56F35C9}">
      <dgm:prSet/>
      <dgm:spPr/>
      <dgm:t>
        <a:bodyPr/>
        <a:lstStyle/>
        <a:p>
          <a:endParaRPr lang="en-US"/>
        </a:p>
      </dgm:t>
    </dgm:pt>
    <dgm:pt modelId="{818678FC-BA79-3646-A789-9058756763B9}" type="sibTrans" cxnId="{317272DE-C8A5-3643-89CF-AA5EA56F35C9}">
      <dgm:prSet/>
      <dgm:spPr/>
      <dgm:t>
        <a:bodyPr/>
        <a:lstStyle/>
        <a:p>
          <a:endParaRPr lang="en-US"/>
        </a:p>
      </dgm:t>
    </dgm:pt>
    <dgm:pt modelId="{4C393116-B953-7345-B836-E5F0D93B88F4}">
      <dgm:prSet phldrT="[Text]"/>
      <dgm:spPr/>
      <dgm:t>
        <a:bodyPr/>
        <a:lstStyle/>
        <a:p>
          <a:r>
            <a:rPr lang="en-US" b="1" dirty="0" smtClean="0"/>
            <a:t>Market Capitalization by Sector</a:t>
          </a:r>
          <a:endParaRPr lang="en-US" dirty="0"/>
        </a:p>
      </dgm:t>
    </dgm:pt>
    <dgm:pt modelId="{9D12F8FB-BEAF-7C4B-A56C-C8E28FD2BD1A}" type="parTrans" cxnId="{A335F7BA-3CE7-3F4E-953A-53D90895B5A4}">
      <dgm:prSet/>
      <dgm:spPr/>
      <dgm:t>
        <a:bodyPr/>
        <a:lstStyle/>
        <a:p>
          <a:endParaRPr lang="en-US"/>
        </a:p>
      </dgm:t>
    </dgm:pt>
    <dgm:pt modelId="{8464CBBF-D780-A24E-ABED-185F45AF9E90}" type="sibTrans" cxnId="{A335F7BA-3CE7-3F4E-953A-53D90895B5A4}">
      <dgm:prSet/>
      <dgm:spPr/>
      <dgm:t>
        <a:bodyPr/>
        <a:lstStyle/>
        <a:p>
          <a:endParaRPr lang="en-US"/>
        </a:p>
      </dgm:t>
    </dgm:pt>
    <dgm:pt modelId="{99CBF039-989C-3742-B998-5239ED837400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Fundamental Ratio by Sector</a:t>
          </a:r>
          <a:endParaRPr lang="en-US" dirty="0">
            <a:solidFill>
              <a:schemeClr val="tx1"/>
            </a:solidFill>
          </a:endParaRPr>
        </a:p>
      </dgm:t>
    </dgm:pt>
    <dgm:pt modelId="{812E36F0-CD39-0441-A1B0-BDF544C1ACCA}" type="parTrans" cxnId="{2648CA02-843C-5949-A65E-D63F0BBCFAE1}">
      <dgm:prSet/>
      <dgm:spPr/>
      <dgm:t>
        <a:bodyPr/>
        <a:lstStyle/>
        <a:p>
          <a:endParaRPr lang="en-US"/>
        </a:p>
      </dgm:t>
    </dgm:pt>
    <dgm:pt modelId="{30E64527-8AA7-4045-B919-2EDA0261547A}" type="sibTrans" cxnId="{2648CA02-843C-5949-A65E-D63F0BBCFAE1}">
      <dgm:prSet/>
      <dgm:spPr/>
      <dgm:t>
        <a:bodyPr/>
        <a:lstStyle/>
        <a:p>
          <a:endParaRPr lang="en-US"/>
        </a:p>
      </dgm:t>
    </dgm:pt>
    <dgm:pt modelId="{86F2F24A-5B2C-9240-B3E9-384547348DD7}">
      <dgm:prSet phldrT="[Text]"/>
      <dgm:spPr/>
      <dgm:t>
        <a:bodyPr/>
        <a:lstStyle/>
        <a:p>
          <a:r>
            <a:rPr lang="en-US" b="1" dirty="0" smtClean="0"/>
            <a:t>52 Weeks High, Price Range, and Company Size</a:t>
          </a:r>
          <a:endParaRPr lang="en-US" dirty="0"/>
        </a:p>
      </dgm:t>
    </dgm:pt>
    <dgm:pt modelId="{C4D47C64-9187-CB4E-BB9E-1B5FC1699948}" type="parTrans" cxnId="{208C3C8B-5A95-804A-8B4E-ADB7D80210F0}">
      <dgm:prSet/>
      <dgm:spPr/>
      <dgm:t>
        <a:bodyPr/>
        <a:lstStyle/>
        <a:p>
          <a:endParaRPr lang="en-US"/>
        </a:p>
      </dgm:t>
    </dgm:pt>
    <dgm:pt modelId="{84D32794-19E9-8A4E-90A1-A8D1DD4F0E89}" type="sibTrans" cxnId="{208C3C8B-5A95-804A-8B4E-ADB7D80210F0}">
      <dgm:prSet/>
      <dgm:spPr/>
      <dgm:t>
        <a:bodyPr/>
        <a:lstStyle/>
        <a:p>
          <a:endParaRPr lang="en-US"/>
        </a:p>
      </dgm:t>
    </dgm:pt>
    <dgm:pt modelId="{A9E2168D-57D1-7740-8068-5A656D885232}">
      <dgm:prSet phldrT="[Text]"/>
      <dgm:spPr/>
      <dgm:t>
        <a:bodyPr/>
        <a:lstStyle/>
        <a:p>
          <a:r>
            <a:rPr lang="en-US" dirty="0" smtClean="0"/>
            <a:t>What's Next</a:t>
          </a:r>
          <a:endParaRPr lang="en-US" dirty="0"/>
        </a:p>
      </dgm:t>
    </dgm:pt>
    <dgm:pt modelId="{79EE46B0-ABB9-2640-8CB6-8244C3DE998A}" type="parTrans" cxnId="{2DB3E17A-1F49-A648-9B52-791DE3C547AC}">
      <dgm:prSet/>
      <dgm:spPr/>
      <dgm:t>
        <a:bodyPr/>
        <a:lstStyle/>
        <a:p>
          <a:endParaRPr lang="en-US"/>
        </a:p>
      </dgm:t>
    </dgm:pt>
    <dgm:pt modelId="{195D4494-FDF8-3B4D-B851-ADBE21E12C52}" type="sibTrans" cxnId="{2DB3E17A-1F49-A648-9B52-791DE3C547AC}">
      <dgm:prSet/>
      <dgm:spPr/>
      <dgm:t>
        <a:bodyPr/>
        <a:lstStyle/>
        <a:p>
          <a:endParaRPr lang="en-US"/>
        </a:p>
      </dgm:t>
    </dgm:pt>
    <dgm:pt modelId="{140B34A3-0700-6545-81E4-2988AB51FCAD}" type="pres">
      <dgm:prSet presAssocID="{A9E11B8A-B0DD-B840-870A-A2A663962C01}" presName="Name0" presStyleCnt="0">
        <dgm:presLayoutVars>
          <dgm:dir/>
          <dgm:resizeHandles val="exact"/>
        </dgm:presLayoutVars>
      </dgm:prSet>
      <dgm:spPr/>
    </dgm:pt>
    <dgm:pt modelId="{8C751A2A-A527-074B-9F2B-F0E7703A046E}" type="pres">
      <dgm:prSet presAssocID="{9CBF8F86-65BF-B647-B537-FF88335C292D}" presName="parTxOnly" presStyleLbl="node1" presStyleIdx="0" presStyleCnt="6">
        <dgm:presLayoutVars>
          <dgm:bulletEnabled val="1"/>
        </dgm:presLayoutVars>
      </dgm:prSet>
      <dgm:spPr/>
    </dgm:pt>
    <dgm:pt modelId="{FD0F2826-0886-2F43-98E5-C7219632DBF3}" type="pres">
      <dgm:prSet presAssocID="{9D12D94E-632A-B344-B2C0-0210FF77CFA7}" presName="parSpace" presStyleCnt="0"/>
      <dgm:spPr/>
    </dgm:pt>
    <dgm:pt modelId="{98423F36-CC61-3749-968A-4BB5C55A578F}" type="pres">
      <dgm:prSet presAssocID="{881DABCC-EABF-2E48-8938-147AC67B97E4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B155E-9A8B-DD4B-AC78-47F9AB3ED0A8}" type="pres">
      <dgm:prSet presAssocID="{818678FC-BA79-3646-A789-9058756763B9}" presName="parSpace" presStyleCnt="0"/>
      <dgm:spPr/>
    </dgm:pt>
    <dgm:pt modelId="{C46C5148-CDF8-4F4B-AD55-A9453535EAFB}" type="pres">
      <dgm:prSet presAssocID="{4C393116-B953-7345-B836-E5F0D93B88F4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3FE65-072D-C84A-96F7-F1ABB4046C68}" type="pres">
      <dgm:prSet presAssocID="{8464CBBF-D780-A24E-ABED-185F45AF9E90}" presName="parSpace" presStyleCnt="0"/>
      <dgm:spPr/>
    </dgm:pt>
    <dgm:pt modelId="{2BD78EBC-7490-7243-A076-527C9EFEB0A4}" type="pres">
      <dgm:prSet presAssocID="{99CBF039-989C-3742-B998-5239ED83740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02C33-22EC-9646-975B-889A017BDBE7}" type="pres">
      <dgm:prSet presAssocID="{30E64527-8AA7-4045-B919-2EDA0261547A}" presName="parSpace" presStyleCnt="0"/>
      <dgm:spPr/>
    </dgm:pt>
    <dgm:pt modelId="{58CC1909-F9B9-7541-96F6-487C8B11FF40}" type="pres">
      <dgm:prSet presAssocID="{86F2F24A-5B2C-9240-B3E9-384547348DD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2B8D3-3CB1-3840-8A81-985CB8C67967}" type="pres">
      <dgm:prSet presAssocID="{84D32794-19E9-8A4E-90A1-A8D1DD4F0E89}" presName="parSpace" presStyleCnt="0"/>
      <dgm:spPr/>
    </dgm:pt>
    <dgm:pt modelId="{1EE1C2D5-EE81-0B4C-BE86-38E99722F8A2}" type="pres">
      <dgm:prSet presAssocID="{A9E2168D-57D1-7740-8068-5A656D88523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12BBC22-140A-6346-BFC3-762A6AA0BA56}" type="presOf" srcId="{A9E2168D-57D1-7740-8068-5A656D885232}" destId="{1EE1C2D5-EE81-0B4C-BE86-38E99722F8A2}" srcOrd="0" destOrd="0" presId="urn:microsoft.com/office/officeart/2005/8/layout/hChevron3"/>
    <dgm:cxn modelId="{2648CA02-843C-5949-A65E-D63F0BBCFAE1}" srcId="{A9E11B8A-B0DD-B840-870A-A2A663962C01}" destId="{99CBF039-989C-3742-B998-5239ED837400}" srcOrd="3" destOrd="0" parTransId="{812E36F0-CD39-0441-A1B0-BDF544C1ACCA}" sibTransId="{30E64527-8AA7-4045-B919-2EDA0261547A}"/>
    <dgm:cxn modelId="{317272DE-C8A5-3643-89CF-AA5EA56F35C9}" srcId="{A9E11B8A-B0DD-B840-870A-A2A663962C01}" destId="{881DABCC-EABF-2E48-8938-147AC67B97E4}" srcOrd="1" destOrd="0" parTransId="{7D43E40F-F9B9-4A45-A2B9-A5B00BCDF80A}" sibTransId="{818678FC-BA79-3646-A789-9058756763B9}"/>
    <dgm:cxn modelId="{A335F7BA-3CE7-3F4E-953A-53D90895B5A4}" srcId="{A9E11B8A-B0DD-B840-870A-A2A663962C01}" destId="{4C393116-B953-7345-B836-E5F0D93B88F4}" srcOrd="2" destOrd="0" parTransId="{9D12F8FB-BEAF-7C4B-A56C-C8E28FD2BD1A}" sibTransId="{8464CBBF-D780-A24E-ABED-185F45AF9E90}"/>
    <dgm:cxn modelId="{19A21022-EB94-6A44-8109-8D6A49C0265A}" type="presOf" srcId="{4C393116-B953-7345-B836-E5F0D93B88F4}" destId="{C46C5148-CDF8-4F4B-AD55-A9453535EAFB}" srcOrd="0" destOrd="0" presId="urn:microsoft.com/office/officeart/2005/8/layout/hChevron3"/>
    <dgm:cxn modelId="{6D166FA7-95C1-DC48-93A9-BAD91415CD5A}" type="presOf" srcId="{86F2F24A-5B2C-9240-B3E9-384547348DD7}" destId="{58CC1909-F9B9-7541-96F6-487C8B11FF40}" srcOrd="0" destOrd="0" presId="urn:microsoft.com/office/officeart/2005/8/layout/hChevron3"/>
    <dgm:cxn modelId="{208C3C8B-5A95-804A-8B4E-ADB7D80210F0}" srcId="{A9E11B8A-B0DD-B840-870A-A2A663962C01}" destId="{86F2F24A-5B2C-9240-B3E9-384547348DD7}" srcOrd="4" destOrd="0" parTransId="{C4D47C64-9187-CB4E-BB9E-1B5FC1699948}" sibTransId="{84D32794-19E9-8A4E-90A1-A8D1DD4F0E89}"/>
    <dgm:cxn modelId="{C162FE05-414B-794A-8A83-A66A884A8AAF}" srcId="{A9E11B8A-B0DD-B840-870A-A2A663962C01}" destId="{9CBF8F86-65BF-B647-B537-FF88335C292D}" srcOrd="0" destOrd="0" parTransId="{AAE6A8D6-B452-0142-8C04-3E37071633CE}" sibTransId="{9D12D94E-632A-B344-B2C0-0210FF77CFA7}"/>
    <dgm:cxn modelId="{2DB3E17A-1F49-A648-9B52-791DE3C547AC}" srcId="{A9E11B8A-B0DD-B840-870A-A2A663962C01}" destId="{A9E2168D-57D1-7740-8068-5A656D885232}" srcOrd="5" destOrd="0" parTransId="{79EE46B0-ABB9-2640-8CB6-8244C3DE998A}" sibTransId="{195D4494-FDF8-3B4D-B851-ADBE21E12C52}"/>
    <dgm:cxn modelId="{2CC4E208-4BF7-2344-AF98-6E7B38BD9A62}" type="presOf" srcId="{99CBF039-989C-3742-B998-5239ED837400}" destId="{2BD78EBC-7490-7243-A076-527C9EFEB0A4}" srcOrd="0" destOrd="0" presId="urn:microsoft.com/office/officeart/2005/8/layout/hChevron3"/>
    <dgm:cxn modelId="{2CE816E9-A2F3-9A49-B80B-675E4CD9A996}" type="presOf" srcId="{881DABCC-EABF-2E48-8938-147AC67B97E4}" destId="{98423F36-CC61-3749-968A-4BB5C55A578F}" srcOrd="0" destOrd="0" presId="urn:microsoft.com/office/officeart/2005/8/layout/hChevron3"/>
    <dgm:cxn modelId="{B20109B9-C305-184A-8794-7E8CCC4D438C}" type="presOf" srcId="{9CBF8F86-65BF-B647-B537-FF88335C292D}" destId="{8C751A2A-A527-074B-9F2B-F0E7703A046E}" srcOrd="0" destOrd="0" presId="urn:microsoft.com/office/officeart/2005/8/layout/hChevron3"/>
    <dgm:cxn modelId="{1D76B3F1-9E61-FF4E-8820-6C6A58A2F1A3}" type="presOf" srcId="{A9E11B8A-B0DD-B840-870A-A2A663962C01}" destId="{140B34A3-0700-6545-81E4-2988AB51FCAD}" srcOrd="0" destOrd="0" presId="urn:microsoft.com/office/officeart/2005/8/layout/hChevron3"/>
    <dgm:cxn modelId="{E5C18B41-5B74-B640-BBE0-655FFAA682D2}" type="presParOf" srcId="{140B34A3-0700-6545-81E4-2988AB51FCAD}" destId="{8C751A2A-A527-074B-9F2B-F0E7703A046E}" srcOrd="0" destOrd="0" presId="urn:microsoft.com/office/officeart/2005/8/layout/hChevron3"/>
    <dgm:cxn modelId="{5108E782-1C7D-5347-8201-3EE7477D4E10}" type="presParOf" srcId="{140B34A3-0700-6545-81E4-2988AB51FCAD}" destId="{FD0F2826-0886-2F43-98E5-C7219632DBF3}" srcOrd="1" destOrd="0" presId="urn:microsoft.com/office/officeart/2005/8/layout/hChevron3"/>
    <dgm:cxn modelId="{D77C0B96-2D58-404F-AB9F-E6E5FA7E2AFB}" type="presParOf" srcId="{140B34A3-0700-6545-81E4-2988AB51FCAD}" destId="{98423F36-CC61-3749-968A-4BB5C55A578F}" srcOrd="2" destOrd="0" presId="urn:microsoft.com/office/officeart/2005/8/layout/hChevron3"/>
    <dgm:cxn modelId="{AD5773FC-EDCA-6C40-BC2C-3795C902A52C}" type="presParOf" srcId="{140B34A3-0700-6545-81E4-2988AB51FCAD}" destId="{DCAB155E-9A8B-DD4B-AC78-47F9AB3ED0A8}" srcOrd="3" destOrd="0" presId="urn:microsoft.com/office/officeart/2005/8/layout/hChevron3"/>
    <dgm:cxn modelId="{F2D4D7C3-3147-8749-B237-47EA21743904}" type="presParOf" srcId="{140B34A3-0700-6545-81E4-2988AB51FCAD}" destId="{C46C5148-CDF8-4F4B-AD55-A9453535EAFB}" srcOrd="4" destOrd="0" presId="urn:microsoft.com/office/officeart/2005/8/layout/hChevron3"/>
    <dgm:cxn modelId="{35DDDDAD-601A-5344-BD21-A1E4A186705B}" type="presParOf" srcId="{140B34A3-0700-6545-81E4-2988AB51FCAD}" destId="{8873FE65-072D-C84A-96F7-F1ABB4046C68}" srcOrd="5" destOrd="0" presId="urn:microsoft.com/office/officeart/2005/8/layout/hChevron3"/>
    <dgm:cxn modelId="{E30852E3-6761-1343-9C52-C336A6ED7CC1}" type="presParOf" srcId="{140B34A3-0700-6545-81E4-2988AB51FCAD}" destId="{2BD78EBC-7490-7243-A076-527C9EFEB0A4}" srcOrd="6" destOrd="0" presId="urn:microsoft.com/office/officeart/2005/8/layout/hChevron3"/>
    <dgm:cxn modelId="{CBEB5A86-E715-0242-AB56-9E531544816D}" type="presParOf" srcId="{140B34A3-0700-6545-81E4-2988AB51FCAD}" destId="{05302C33-22EC-9646-975B-889A017BDBE7}" srcOrd="7" destOrd="0" presId="urn:microsoft.com/office/officeart/2005/8/layout/hChevron3"/>
    <dgm:cxn modelId="{D097962D-01DB-8446-9C30-A85D11AD1465}" type="presParOf" srcId="{140B34A3-0700-6545-81E4-2988AB51FCAD}" destId="{58CC1909-F9B9-7541-96F6-487C8B11FF40}" srcOrd="8" destOrd="0" presId="urn:microsoft.com/office/officeart/2005/8/layout/hChevron3"/>
    <dgm:cxn modelId="{30739E49-183D-8F4D-BDCF-2AA9EDCF60F5}" type="presParOf" srcId="{140B34A3-0700-6545-81E4-2988AB51FCAD}" destId="{D492B8D3-3CB1-3840-8A81-985CB8C67967}" srcOrd="9" destOrd="0" presId="urn:microsoft.com/office/officeart/2005/8/layout/hChevron3"/>
    <dgm:cxn modelId="{B2648003-6F4C-FD42-B9B3-1CD2F27BEA70}" type="presParOf" srcId="{140B34A3-0700-6545-81E4-2988AB51FCAD}" destId="{1EE1C2D5-EE81-0B4C-BE86-38E99722F8A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E11B8A-B0DD-B840-870A-A2A663962C01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</dgm:pt>
    <dgm:pt modelId="{9CBF8F86-65BF-B647-B537-FF88335C292D}">
      <dgm:prSet phldrT="[Text]" custT="1"/>
      <dgm:spPr/>
      <dgm:t>
        <a:bodyPr/>
        <a:lstStyle/>
        <a:p>
          <a:r>
            <a:rPr lang="en-US" sz="1000" b="1" dirty="0" smtClean="0">
              <a:solidFill>
                <a:schemeClr val="bg1"/>
              </a:solidFill>
            </a:rPr>
            <a:t>Overview</a:t>
          </a:r>
          <a:endParaRPr lang="en-US" sz="1000" b="1" dirty="0">
            <a:solidFill>
              <a:schemeClr val="bg1"/>
            </a:solidFill>
          </a:endParaRPr>
        </a:p>
      </dgm:t>
    </dgm:pt>
    <dgm:pt modelId="{AAE6A8D6-B452-0142-8C04-3E37071633CE}" type="parTrans" cxnId="{C162FE05-414B-794A-8A83-A66A884A8AAF}">
      <dgm:prSet/>
      <dgm:spPr/>
      <dgm:t>
        <a:bodyPr/>
        <a:lstStyle/>
        <a:p>
          <a:endParaRPr lang="en-US"/>
        </a:p>
      </dgm:t>
    </dgm:pt>
    <dgm:pt modelId="{9D12D94E-632A-B344-B2C0-0210FF77CFA7}" type="sibTrans" cxnId="{C162FE05-414B-794A-8A83-A66A884A8AAF}">
      <dgm:prSet/>
      <dgm:spPr/>
      <dgm:t>
        <a:bodyPr/>
        <a:lstStyle/>
        <a:p>
          <a:endParaRPr lang="en-US"/>
        </a:p>
      </dgm:t>
    </dgm:pt>
    <dgm:pt modelId="{881DABCC-EABF-2E48-8938-147AC67B97E4}">
      <dgm:prSet phldrT="[Text]"/>
      <dgm:spPr/>
      <dgm:t>
        <a:bodyPr/>
        <a:lstStyle/>
        <a:p>
          <a:r>
            <a:rPr lang="en-US" b="1" dirty="0" smtClean="0"/>
            <a:t>What’s in the index</a:t>
          </a:r>
          <a:endParaRPr lang="en-US" dirty="0"/>
        </a:p>
      </dgm:t>
    </dgm:pt>
    <dgm:pt modelId="{7D43E40F-F9B9-4A45-A2B9-A5B00BCDF80A}" type="parTrans" cxnId="{317272DE-C8A5-3643-89CF-AA5EA56F35C9}">
      <dgm:prSet/>
      <dgm:spPr/>
      <dgm:t>
        <a:bodyPr/>
        <a:lstStyle/>
        <a:p>
          <a:endParaRPr lang="en-US"/>
        </a:p>
      </dgm:t>
    </dgm:pt>
    <dgm:pt modelId="{818678FC-BA79-3646-A789-9058756763B9}" type="sibTrans" cxnId="{317272DE-C8A5-3643-89CF-AA5EA56F35C9}">
      <dgm:prSet/>
      <dgm:spPr/>
      <dgm:t>
        <a:bodyPr/>
        <a:lstStyle/>
        <a:p>
          <a:endParaRPr lang="en-US"/>
        </a:p>
      </dgm:t>
    </dgm:pt>
    <dgm:pt modelId="{4C393116-B953-7345-B836-E5F0D93B88F4}">
      <dgm:prSet phldrT="[Text]"/>
      <dgm:spPr/>
      <dgm:t>
        <a:bodyPr/>
        <a:lstStyle/>
        <a:p>
          <a:r>
            <a:rPr lang="en-US" b="1" dirty="0" smtClean="0"/>
            <a:t>Market Capitalization by Sector</a:t>
          </a:r>
          <a:endParaRPr lang="en-US" dirty="0"/>
        </a:p>
      </dgm:t>
    </dgm:pt>
    <dgm:pt modelId="{9D12F8FB-BEAF-7C4B-A56C-C8E28FD2BD1A}" type="parTrans" cxnId="{A335F7BA-3CE7-3F4E-953A-53D90895B5A4}">
      <dgm:prSet/>
      <dgm:spPr/>
      <dgm:t>
        <a:bodyPr/>
        <a:lstStyle/>
        <a:p>
          <a:endParaRPr lang="en-US"/>
        </a:p>
      </dgm:t>
    </dgm:pt>
    <dgm:pt modelId="{8464CBBF-D780-A24E-ABED-185F45AF9E90}" type="sibTrans" cxnId="{A335F7BA-3CE7-3F4E-953A-53D90895B5A4}">
      <dgm:prSet/>
      <dgm:spPr/>
      <dgm:t>
        <a:bodyPr/>
        <a:lstStyle/>
        <a:p>
          <a:endParaRPr lang="en-US"/>
        </a:p>
      </dgm:t>
    </dgm:pt>
    <dgm:pt modelId="{99CBF039-989C-3742-B998-5239ED837400}">
      <dgm:prSet phldrT="[Text]"/>
      <dgm:spPr/>
      <dgm:t>
        <a:bodyPr/>
        <a:lstStyle/>
        <a:p>
          <a:r>
            <a:rPr lang="en-US" b="1" dirty="0" smtClean="0"/>
            <a:t>Fundamental Ratio by Sector</a:t>
          </a:r>
          <a:endParaRPr lang="en-US" dirty="0"/>
        </a:p>
      </dgm:t>
    </dgm:pt>
    <dgm:pt modelId="{812E36F0-CD39-0441-A1B0-BDF544C1ACCA}" type="parTrans" cxnId="{2648CA02-843C-5949-A65E-D63F0BBCFAE1}">
      <dgm:prSet/>
      <dgm:spPr/>
      <dgm:t>
        <a:bodyPr/>
        <a:lstStyle/>
        <a:p>
          <a:endParaRPr lang="en-US"/>
        </a:p>
      </dgm:t>
    </dgm:pt>
    <dgm:pt modelId="{30E64527-8AA7-4045-B919-2EDA0261547A}" type="sibTrans" cxnId="{2648CA02-843C-5949-A65E-D63F0BBCFAE1}">
      <dgm:prSet/>
      <dgm:spPr/>
      <dgm:t>
        <a:bodyPr/>
        <a:lstStyle/>
        <a:p>
          <a:endParaRPr lang="en-US"/>
        </a:p>
      </dgm:t>
    </dgm:pt>
    <dgm:pt modelId="{86F2F24A-5B2C-9240-B3E9-384547348DD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52 Weeks High, Price Range, and Company Size</a:t>
          </a:r>
          <a:endParaRPr lang="en-US" dirty="0">
            <a:solidFill>
              <a:schemeClr val="tx1"/>
            </a:solidFill>
          </a:endParaRPr>
        </a:p>
      </dgm:t>
    </dgm:pt>
    <dgm:pt modelId="{C4D47C64-9187-CB4E-BB9E-1B5FC1699948}" type="parTrans" cxnId="{208C3C8B-5A95-804A-8B4E-ADB7D80210F0}">
      <dgm:prSet/>
      <dgm:spPr/>
      <dgm:t>
        <a:bodyPr/>
        <a:lstStyle/>
        <a:p>
          <a:endParaRPr lang="en-US"/>
        </a:p>
      </dgm:t>
    </dgm:pt>
    <dgm:pt modelId="{84D32794-19E9-8A4E-90A1-A8D1DD4F0E89}" type="sibTrans" cxnId="{208C3C8B-5A95-804A-8B4E-ADB7D80210F0}">
      <dgm:prSet/>
      <dgm:spPr/>
      <dgm:t>
        <a:bodyPr/>
        <a:lstStyle/>
        <a:p>
          <a:endParaRPr lang="en-US"/>
        </a:p>
      </dgm:t>
    </dgm:pt>
    <dgm:pt modelId="{A9E2168D-57D1-7740-8068-5A656D885232}">
      <dgm:prSet phldrT="[Text]"/>
      <dgm:spPr/>
      <dgm:t>
        <a:bodyPr/>
        <a:lstStyle/>
        <a:p>
          <a:r>
            <a:rPr lang="en-US" dirty="0" smtClean="0"/>
            <a:t>What's Next</a:t>
          </a:r>
          <a:endParaRPr lang="en-US" dirty="0"/>
        </a:p>
      </dgm:t>
    </dgm:pt>
    <dgm:pt modelId="{79EE46B0-ABB9-2640-8CB6-8244C3DE998A}" type="parTrans" cxnId="{2DB3E17A-1F49-A648-9B52-791DE3C547AC}">
      <dgm:prSet/>
      <dgm:spPr/>
      <dgm:t>
        <a:bodyPr/>
        <a:lstStyle/>
        <a:p>
          <a:endParaRPr lang="en-US"/>
        </a:p>
      </dgm:t>
    </dgm:pt>
    <dgm:pt modelId="{195D4494-FDF8-3B4D-B851-ADBE21E12C52}" type="sibTrans" cxnId="{2DB3E17A-1F49-A648-9B52-791DE3C547AC}">
      <dgm:prSet/>
      <dgm:spPr/>
      <dgm:t>
        <a:bodyPr/>
        <a:lstStyle/>
        <a:p>
          <a:endParaRPr lang="en-US"/>
        </a:p>
      </dgm:t>
    </dgm:pt>
    <dgm:pt modelId="{140B34A3-0700-6545-81E4-2988AB51FCAD}" type="pres">
      <dgm:prSet presAssocID="{A9E11B8A-B0DD-B840-870A-A2A663962C01}" presName="Name0" presStyleCnt="0">
        <dgm:presLayoutVars>
          <dgm:dir/>
          <dgm:resizeHandles val="exact"/>
        </dgm:presLayoutVars>
      </dgm:prSet>
      <dgm:spPr/>
    </dgm:pt>
    <dgm:pt modelId="{8C751A2A-A527-074B-9F2B-F0E7703A046E}" type="pres">
      <dgm:prSet presAssocID="{9CBF8F86-65BF-B647-B537-FF88335C292D}" presName="parTxOnly" presStyleLbl="node1" presStyleIdx="0" presStyleCnt="6">
        <dgm:presLayoutVars>
          <dgm:bulletEnabled val="1"/>
        </dgm:presLayoutVars>
      </dgm:prSet>
      <dgm:spPr/>
    </dgm:pt>
    <dgm:pt modelId="{FD0F2826-0886-2F43-98E5-C7219632DBF3}" type="pres">
      <dgm:prSet presAssocID="{9D12D94E-632A-B344-B2C0-0210FF77CFA7}" presName="parSpace" presStyleCnt="0"/>
      <dgm:spPr/>
    </dgm:pt>
    <dgm:pt modelId="{98423F36-CC61-3749-968A-4BB5C55A578F}" type="pres">
      <dgm:prSet presAssocID="{881DABCC-EABF-2E48-8938-147AC67B97E4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B155E-9A8B-DD4B-AC78-47F9AB3ED0A8}" type="pres">
      <dgm:prSet presAssocID="{818678FC-BA79-3646-A789-9058756763B9}" presName="parSpace" presStyleCnt="0"/>
      <dgm:spPr/>
    </dgm:pt>
    <dgm:pt modelId="{C46C5148-CDF8-4F4B-AD55-A9453535EAFB}" type="pres">
      <dgm:prSet presAssocID="{4C393116-B953-7345-B836-E5F0D93B88F4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3FE65-072D-C84A-96F7-F1ABB4046C68}" type="pres">
      <dgm:prSet presAssocID="{8464CBBF-D780-A24E-ABED-185F45AF9E90}" presName="parSpace" presStyleCnt="0"/>
      <dgm:spPr/>
    </dgm:pt>
    <dgm:pt modelId="{2BD78EBC-7490-7243-A076-527C9EFEB0A4}" type="pres">
      <dgm:prSet presAssocID="{99CBF039-989C-3742-B998-5239ED83740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02C33-22EC-9646-975B-889A017BDBE7}" type="pres">
      <dgm:prSet presAssocID="{30E64527-8AA7-4045-B919-2EDA0261547A}" presName="parSpace" presStyleCnt="0"/>
      <dgm:spPr/>
    </dgm:pt>
    <dgm:pt modelId="{58CC1909-F9B9-7541-96F6-487C8B11FF40}" type="pres">
      <dgm:prSet presAssocID="{86F2F24A-5B2C-9240-B3E9-384547348DD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2B8D3-3CB1-3840-8A81-985CB8C67967}" type="pres">
      <dgm:prSet presAssocID="{84D32794-19E9-8A4E-90A1-A8D1DD4F0E89}" presName="parSpace" presStyleCnt="0"/>
      <dgm:spPr/>
    </dgm:pt>
    <dgm:pt modelId="{1EE1C2D5-EE81-0B4C-BE86-38E99722F8A2}" type="pres">
      <dgm:prSet presAssocID="{A9E2168D-57D1-7740-8068-5A656D88523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506497F3-CC2E-5040-AB5C-2747D95FCC6F}" type="presOf" srcId="{881DABCC-EABF-2E48-8938-147AC67B97E4}" destId="{98423F36-CC61-3749-968A-4BB5C55A578F}" srcOrd="0" destOrd="0" presId="urn:microsoft.com/office/officeart/2005/8/layout/hChevron3"/>
    <dgm:cxn modelId="{E3F8F51E-B1D6-7E43-AF0E-7E0CEF008D92}" type="presOf" srcId="{9CBF8F86-65BF-B647-B537-FF88335C292D}" destId="{8C751A2A-A527-074B-9F2B-F0E7703A046E}" srcOrd="0" destOrd="0" presId="urn:microsoft.com/office/officeart/2005/8/layout/hChevron3"/>
    <dgm:cxn modelId="{2648CA02-843C-5949-A65E-D63F0BBCFAE1}" srcId="{A9E11B8A-B0DD-B840-870A-A2A663962C01}" destId="{99CBF039-989C-3742-B998-5239ED837400}" srcOrd="3" destOrd="0" parTransId="{812E36F0-CD39-0441-A1B0-BDF544C1ACCA}" sibTransId="{30E64527-8AA7-4045-B919-2EDA0261547A}"/>
    <dgm:cxn modelId="{317272DE-C8A5-3643-89CF-AA5EA56F35C9}" srcId="{A9E11B8A-B0DD-B840-870A-A2A663962C01}" destId="{881DABCC-EABF-2E48-8938-147AC67B97E4}" srcOrd="1" destOrd="0" parTransId="{7D43E40F-F9B9-4A45-A2B9-A5B00BCDF80A}" sibTransId="{818678FC-BA79-3646-A789-9058756763B9}"/>
    <dgm:cxn modelId="{5245570A-4661-5F44-A2B4-1DDFC9351FBE}" type="presOf" srcId="{86F2F24A-5B2C-9240-B3E9-384547348DD7}" destId="{58CC1909-F9B9-7541-96F6-487C8B11FF40}" srcOrd="0" destOrd="0" presId="urn:microsoft.com/office/officeart/2005/8/layout/hChevron3"/>
    <dgm:cxn modelId="{B78108F9-C8FC-5A43-A121-29B440379C80}" type="presOf" srcId="{99CBF039-989C-3742-B998-5239ED837400}" destId="{2BD78EBC-7490-7243-A076-527C9EFEB0A4}" srcOrd="0" destOrd="0" presId="urn:microsoft.com/office/officeart/2005/8/layout/hChevron3"/>
    <dgm:cxn modelId="{386E4374-D244-CC48-8E7C-CADE6DF76944}" type="presOf" srcId="{4C393116-B953-7345-B836-E5F0D93B88F4}" destId="{C46C5148-CDF8-4F4B-AD55-A9453535EAFB}" srcOrd="0" destOrd="0" presId="urn:microsoft.com/office/officeart/2005/8/layout/hChevron3"/>
    <dgm:cxn modelId="{A335F7BA-3CE7-3F4E-953A-53D90895B5A4}" srcId="{A9E11B8A-B0DD-B840-870A-A2A663962C01}" destId="{4C393116-B953-7345-B836-E5F0D93B88F4}" srcOrd="2" destOrd="0" parTransId="{9D12F8FB-BEAF-7C4B-A56C-C8E28FD2BD1A}" sibTransId="{8464CBBF-D780-A24E-ABED-185F45AF9E90}"/>
    <dgm:cxn modelId="{208C3C8B-5A95-804A-8B4E-ADB7D80210F0}" srcId="{A9E11B8A-B0DD-B840-870A-A2A663962C01}" destId="{86F2F24A-5B2C-9240-B3E9-384547348DD7}" srcOrd="4" destOrd="0" parTransId="{C4D47C64-9187-CB4E-BB9E-1B5FC1699948}" sibTransId="{84D32794-19E9-8A4E-90A1-A8D1DD4F0E89}"/>
    <dgm:cxn modelId="{C162FE05-414B-794A-8A83-A66A884A8AAF}" srcId="{A9E11B8A-B0DD-B840-870A-A2A663962C01}" destId="{9CBF8F86-65BF-B647-B537-FF88335C292D}" srcOrd="0" destOrd="0" parTransId="{AAE6A8D6-B452-0142-8C04-3E37071633CE}" sibTransId="{9D12D94E-632A-B344-B2C0-0210FF77CFA7}"/>
    <dgm:cxn modelId="{1666CDCB-97C8-BD4A-BD16-C526A7265967}" type="presOf" srcId="{A9E11B8A-B0DD-B840-870A-A2A663962C01}" destId="{140B34A3-0700-6545-81E4-2988AB51FCAD}" srcOrd="0" destOrd="0" presId="urn:microsoft.com/office/officeart/2005/8/layout/hChevron3"/>
    <dgm:cxn modelId="{0D94F012-83A9-F442-A8C7-B80542F8A736}" type="presOf" srcId="{A9E2168D-57D1-7740-8068-5A656D885232}" destId="{1EE1C2D5-EE81-0B4C-BE86-38E99722F8A2}" srcOrd="0" destOrd="0" presId="urn:microsoft.com/office/officeart/2005/8/layout/hChevron3"/>
    <dgm:cxn modelId="{2DB3E17A-1F49-A648-9B52-791DE3C547AC}" srcId="{A9E11B8A-B0DD-B840-870A-A2A663962C01}" destId="{A9E2168D-57D1-7740-8068-5A656D885232}" srcOrd="5" destOrd="0" parTransId="{79EE46B0-ABB9-2640-8CB6-8244C3DE998A}" sibTransId="{195D4494-FDF8-3B4D-B851-ADBE21E12C52}"/>
    <dgm:cxn modelId="{31C8666A-1692-184A-A80E-4493B982FE75}" type="presParOf" srcId="{140B34A3-0700-6545-81E4-2988AB51FCAD}" destId="{8C751A2A-A527-074B-9F2B-F0E7703A046E}" srcOrd="0" destOrd="0" presId="urn:microsoft.com/office/officeart/2005/8/layout/hChevron3"/>
    <dgm:cxn modelId="{9C54265A-4030-0040-94AC-77DFAF6FE2B1}" type="presParOf" srcId="{140B34A3-0700-6545-81E4-2988AB51FCAD}" destId="{FD0F2826-0886-2F43-98E5-C7219632DBF3}" srcOrd="1" destOrd="0" presId="urn:microsoft.com/office/officeart/2005/8/layout/hChevron3"/>
    <dgm:cxn modelId="{E9E7B8EB-0900-2A4A-9C2C-2AF5D3C04BDD}" type="presParOf" srcId="{140B34A3-0700-6545-81E4-2988AB51FCAD}" destId="{98423F36-CC61-3749-968A-4BB5C55A578F}" srcOrd="2" destOrd="0" presId="urn:microsoft.com/office/officeart/2005/8/layout/hChevron3"/>
    <dgm:cxn modelId="{BFBE0283-89CB-2F40-983B-EA452939A217}" type="presParOf" srcId="{140B34A3-0700-6545-81E4-2988AB51FCAD}" destId="{DCAB155E-9A8B-DD4B-AC78-47F9AB3ED0A8}" srcOrd="3" destOrd="0" presId="urn:microsoft.com/office/officeart/2005/8/layout/hChevron3"/>
    <dgm:cxn modelId="{4A50C358-23BC-2344-8328-5DFE59122ABD}" type="presParOf" srcId="{140B34A3-0700-6545-81E4-2988AB51FCAD}" destId="{C46C5148-CDF8-4F4B-AD55-A9453535EAFB}" srcOrd="4" destOrd="0" presId="urn:microsoft.com/office/officeart/2005/8/layout/hChevron3"/>
    <dgm:cxn modelId="{0280E890-24C9-FB41-8484-6FA938C12F41}" type="presParOf" srcId="{140B34A3-0700-6545-81E4-2988AB51FCAD}" destId="{8873FE65-072D-C84A-96F7-F1ABB4046C68}" srcOrd="5" destOrd="0" presId="urn:microsoft.com/office/officeart/2005/8/layout/hChevron3"/>
    <dgm:cxn modelId="{9A27A964-F93D-4544-BF33-8EC2E54A1146}" type="presParOf" srcId="{140B34A3-0700-6545-81E4-2988AB51FCAD}" destId="{2BD78EBC-7490-7243-A076-527C9EFEB0A4}" srcOrd="6" destOrd="0" presId="urn:microsoft.com/office/officeart/2005/8/layout/hChevron3"/>
    <dgm:cxn modelId="{5740BC89-A0DD-A24E-A486-41616AE76816}" type="presParOf" srcId="{140B34A3-0700-6545-81E4-2988AB51FCAD}" destId="{05302C33-22EC-9646-975B-889A017BDBE7}" srcOrd="7" destOrd="0" presId="urn:microsoft.com/office/officeart/2005/8/layout/hChevron3"/>
    <dgm:cxn modelId="{CA9D2F17-843D-444C-A87E-D52F9E811EDA}" type="presParOf" srcId="{140B34A3-0700-6545-81E4-2988AB51FCAD}" destId="{58CC1909-F9B9-7541-96F6-487C8B11FF40}" srcOrd="8" destOrd="0" presId="urn:microsoft.com/office/officeart/2005/8/layout/hChevron3"/>
    <dgm:cxn modelId="{A6EC2884-9AFE-4841-9F2E-63B61E47E488}" type="presParOf" srcId="{140B34A3-0700-6545-81E4-2988AB51FCAD}" destId="{D492B8D3-3CB1-3840-8A81-985CB8C67967}" srcOrd="9" destOrd="0" presId="urn:microsoft.com/office/officeart/2005/8/layout/hChevron3"/>
    <dgm:cxn modelId="{B143D980-160A-5D4A-BF27-E6063D4BFE7D}" type="presParOf" srcId="{140B34A3-0700-6545-81E4-2988AB51FCAD}" destId="{1EE1C2D5-EE81-0B4C-BE86-38E99722F8A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E11B8A-B0DD-B840-870A-A2A663962C01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</dgm:pt>
    <dgm:pt modelId="{9CBF8F86-65BF-B647-B537-FF88335C292D}">
      <dgm:prSet phldrT="[Text]" custT="1"/>
      <dgm:spPr/>
      <dgm:t>
        <a:bodyPr/>
        <a:lstStyle/>
        <a:p>
          <a:r>
            <a:rPr lang="en-US" sz="1000" b="1" dirty="0" smtClean="0">
              <a:solidFill>
                <a:schemeClr val="bg1"/>
              </a:solidFill>
            </a:rPr>
            <a:t>Overview</a:t>
          </a:r>
          <a:endParaRPr lang="en-US" sz="1000" b="1" dirty="0">
            <a:solidFill>
              <a:schemeClr val="bg1"/>
            </a:solidFill>
          </a:endParaRPr>
        </a:p>
      </dgm:t>
    </dgm:pt>
    <dgm:pt modelId="{AAE6A8D6-B452-0142-8C04-3E37071633CE}" type="parTrans" cxnId="{C162FE05-414B-794A-8A83-A66A884A8AAF}">
      <dgm:prSet/>
      <dgm:spPr/>
      <dgm:t>
        <a:bodyPr/>
        <a:lstStyle/>
        <a:p>
          <a:endParaRPr lang="en-US"/>
        </a:p>
      </dgm:t>
    </dgm:pt>
    <dgm:pt modelId="{9D12D94E-632A-B344-B2C0-0210FF77CFA7}" type="sibTrans" cxnId="{C162FE05-414B-794A-8A83-A66A884A8AAF}">
      <dgm:prSet/>
      <dgm:spPr/>
      <dgm:t>
        <a:bodyPr/>
        <a:lstStyle/>
        <a:p>
          <a:endParaRPr lang="en-US"/>
        </a:p>
      </dgm:t>
    </dgm:pt>
    <dgm:pt modelId="{881DABCC-EABF-2E48-8938-147AC67B97E4}">
      <dgm:prSet phldrT="[Text]"/>
      <dgm:spPr/>
      <dgm:t>
        <a:bodyPr/>
        <a:lstStyle/>
        <a:p>
          <a:r>
            <a:rPr lang="en-US" b="1" dirty="0" smtClean="0"/>
            <a:t>What’s in the index</a:t>
          </a:r>
          <a:endParaRPr lang="en-US" dirty="0"/>
        </a:p>
      </dgm:t>
    </dgm:pt>
    <dgm:pt modelId="{7D43E40F-F9B9-4A45-A2B9-A5B00BCDF80A}" type="parTrans" cxnId="{317272DE-C8A5-3643-89CF-AA5EA56F35C9}">
      <dgm:prSet/>
      <dgm:spPr/>
      <dgm:t>
        <a:bodyPr/>
        <a:lstStyle/>
        <a:p>
          <a:endParaRPr lang="en-US"/>
        </a:p>
      </dgm:t>
    </dgm:pt>
    <dgm:pt modelId="{818678FC-BA79-3646-A789-9058756763B9}" type="sibTrans" cxnId="{317272DE-C8A5-3643-89CF-AA5EA56F35C9}">
      <dgm:prSet/>
      <dgm:spPr/>
      <dgm:t>
        <a:bodyPr/>
        <a:lstStyle/>
        <a:p>
          <a:endParaRPr lang="en-US"/>
        </a:p>
      </dgm:t>
    </dgm:pt>
    <dgm:pt modelId="{4C393116-B953-7345-B836-E5F0D93B88F4}">
      <dgm:prSet phldrT="[Text]"/>
      <dgm:spPr/>
      <dgm:t>
        <a:bodyPr/>
        <a:lstStyle/>
        <a:p>
          <a:r>
            <a:rPr lang="en-US" b="1" dirty="0" smtClean="0"/>
            <a:t>Market Capitalization by Sector</a:t>
          </a:r>
          <a:endParaRPr lang="en-US" dirty="0"/>
        </a:p>
      </dgm:t>
    </dgm:pt>
    <dgm:pt modelId="{9D12F8FB-BEAF-7C4B-A56C-C8E28FD2BD1A}" type="parTrans" cxnId="{A335F7BA-3CE7-3F4E-953A-53D90895B5A4}">
      <dgm:prSet/>
      <dgm:spPr/>
      <dgm:t>
        <a:bodyPr/>
        <a:lstStyle/>
        <a:p>
          <a:endParaRPr lang="en-US"/>
        </a:p>
      </dgm:t>
    </dgm:pt>
    <dgm:pt modelId="{8464CBBF-D780-A24E-ABED-185F45AF9E90}" type="sibTrans" cxnId="{A335F7BA-3CE7-3F4E-953A-53D90895B5A4}">
      <dgm:prSet/>
      <dgm:spPr/>
      <dgm:t>
        <a:bodyPr/>
        <a:lstStyle/>
        <a:p>
          <a:endParaRPr lang="en-US"/>
        </a:p>
      </dgm:t>
    </dgm:pt>
    <dgm:pt modelId="{99CBF039-989C-3742-B998-5239ED837400}">
      <dgm:prSet phldrT="[Text]"/>
      <dgm:spPr/>
      <dgm:t>
        <a:bodyPr/>
        <a:lstStyle/>
        <a:p>
          <a:r>
            <a:rPr lang="en-US" b="1" dirty="0" smtClean="0"/>
            <a:t>Fundamental Ratio by Sector</a:t>
          </a:r>
          <a:endParaRPr lang="en-US" dirty="0"/>
        </a:p>
      </dgm:t>
    </dgm:pt>
    <dgm:pt modelId="{812E36F0-CD39-0441-A1B0-BDF544C1ACCA}" type="parTrans" cxnId="{2648CA02-843C-5949-A65E-D63F0BBCFAE1}">
      <dgm:prSet/>
      <dgm:spPr/>
      <dgm:t>
        <a:bodyPr/>
        <a:lstStyle/>
        <a:p>
          <a:endParaRPr lang="en-US"/>
        </a:p>
      </dgm:t>
    </dgm:pt>
    <dgm:pt modelId="{30E64527-8AA7-4045-B919-2EDA0261547A}" type="sibTrans" cxnId="{2648CA02-843C-5949-A65E-D63F0BBCFAE1}">
      <dgm:prSet/>
      <dgm:spPr/>
      <dgm:t>
        <a:bodyPr/>
        <a:lstStyle/>
        <a:p>
          <a:endParaRPr lang="en-US"/>
        </a:p>
      </dgm:t>
    </dgm:pt>
    <dgm:pt modelId="{86F2F24A-5B2C-9240-B3E9-384547348DD7}">
      <dgm:prSet phldrT="[Text]"/>
      <dgm:spPr/>
      <dgm:t>
        <a:bodyPr/>
        <a:lstStyle/>
        <a:p>
          <a:r>
            <a:rPr lang="en-US" b="1" dirty="0" smtClean="0"/>
            <a:t>52 Weeks High, Price Range, and Company Size</a:t>
          </a:r>
          <a:endParaRPr lang="en-US" dirty="0"/>
        </a:p>
      </dgm:t>
    </dgm:pt>
    <dgm:pt modelId="{C4D47C64-9187-CB4E-BB9E-1B5FC1699948}" type="parTrans" cxnId="{208C3C8B-5A95-804A-8B4E-ADB7D80210F0}">
      <dgm:prSet/>
      <dgm:spPr/>
      <dgm:t>
        <a:bodyPr/>
        <a:lstStyle/>
        <a:p>
          <a:endParaRPr lang="en-US"/>
        </a:p>
      </dgm:t>
    </dgm:pt>
    <dgm:pt modelId="{84D32794-19E9-8A4E-90A1-A8D1DD4F0E89}" type="sibTrans" cxnId="{208C3C8B-5A95-804A-8B4E-ADB7D80210F0}">
      <dgm:prSet/>
      <dgm:spPr/>
      <dgm:t>
        <a:bodyPr/>
        <a:lstStyle/>
        <a:p>
          <a:endParaRPr lang="en-US"/>
        </a:p>
      </dgm:t>
    </dgm:pt>
    <dgm:pt modelId="{A9E2168D-57D1-7740-8068-5A656D885232}">
      <dgm:prSet phldrT="[Text]" custT="1"/>
      <dgm:spPr/>
      <dgm:t>
        <a:bodyPr/>
        <a:lstStyle/>
        <a:p>
          <a:r>
            <a:rPr lang="en-US" sz="1000" b="1" dirty="0" smtClean="0">
              <a:solidFill>
                <a:schemeClr val="tx1"/>
              </a:solidFill>
            </a:rPr>
            <a:t>What's Next</a:t>
          </a:r>
          <a:endParaRPr lang="en-US" sz="1000" b="1" dirty="0">
            <a:solidFill>
              <a:schemeClr val="tx1"/>
            </a:solidFill>
          </a:endParaRPr>
        </a:p>
      </dgm:t>
    </dgm:pt>
    <dgm:pt modelId="{79EE46B0-ABB9-2640-8CB6-8244C3DE998A}" type="parTrans" cxnId="{2DB3E17A-1F49-A648-9B52-791DE3C547AC}">
      <dgm:prSet/>
      <dgm:spPr/>
      <dgm:t>
        <a:bodyPr/>
        <a:lstStyle/>
        <a:p>
          <a:endParaRPr lang="en-US"/>
        </a:p>
      </dgm:t>
    </dgm:pt>
    <dgm:pt modelId="{195D4494-FDF8-3B4D-B851-ADBE21E12C52}" type="sibTrans" cxnId="{2DB3E17A-1F49-A648-9B52-791DE3C547AC}">
      <dgm:prSet/>
      <dgm:spPr/>
      <dgm:t>
        <a:bodyPr/>
        <a:lstStyle/>
        <a:p>
          <a:endParaRPr lang="en-US"/>
        </a:p>
      </dgm:t>
    </dgm:pt>
    <dgm:pt modelId="{140B34A3-0700-6545-81E4-2988AB51FCAD}" type="pres">
      <dgm:prSet presAssocID="{A9E11B8A-B0DD-B840-870A-A2A663962C01}" presName="Name0" presStyleCnt="0">
        <dgm:presLayoutVars>
          <dgm:dir/>
          <dgm:resizeHandles val="exact"/>
        </dgm:presLayoutVars>
      </dgm:prSet>
      <dgm:spPr/>
    </dgm:pt>
    <dgm:pt modelId="{8C751A2A-A527-074B-9F2B-F0E7703A046E}" type="pres">
      <dgm:prSet presAssocID="{9CBF8F86-65BF-B647-B537-FF88335C292D}" presName="parTxOnly" presStyleLbl="node1" presStyleIdx="0" presStyleCnt="6">
        <dgm:presLayoutVars>
          <dgm:bulletEnabled val="1"/>
        </dgm:presLayoutVars>
      </dgm:prSet>
      <dgm:spPr/>
    </dgm:pt>
    <dgm:pt modelId="{FD0F2826-0886-2F43-98E5-C7219632DBF3}" type="pres">
      <dgm:prSet presAssocID="{9D12D94E-632A-B344-B2C0-0210FF77CFA7}" presName="parSpace" presStyleCnt="0"/>
      <dgm:spPr/>
    </dgm:pt>
    <dgm:pt modelId="{98423F36-CC61-3749-968A-4BB5C55A578F}" type="pres">
      <dgm:prSet presAssocID="{881DABCC-EABF-2E48-8938-147AC67B97E4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B155E-9A8B-DD4B-AC78-47F9AB3ED0A8}" type="pres">
      <dgm:prSet presAssocID="{818678FC-BA79-3646-A789-9058756763B9}" presName="parSpace" presStyleCnt="0"/>
      <dgm:spPr/>
    </dgm:pt>
    <dgm:pt modelId="{C46C5148-CDF8-4F4B-AD55-A9453535EAFB}" type="pres">
      <dgm:prSet presAssocID="{4C393116-B953-7345-B836-E5F0D93B88F4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3FE65-072D-C84A-96F7-F1ABB4046C68}" type="pres">
      <dgm:prSet presAssocID="{8464CBBF-D780-A24E-ABED-185F45AF9E90}" presName="parSpace" presStyleCnt="0"/>
      <dgm:spPr/>
    </dgm:pt>
    <dgm:pt modelId="{2BD78EBC-7490-7243-A076-527C9EFEB0A4}" type="pres">
      <dgm:prSet presAssocID="{99CBF039-989C-3742-B998-5239ED83740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02C33-22EC-9646-975B-889A017BDBE7}" type="pres">
      <dgm:prSet presAssocID="{30E64527-8AA7-4045-B919-2EDA0261547A}" presName="parSpace" presStyleCnt="0"/>
      <dgm:spPr/>
    </dgm:pt>
    <dgm:pt modelId="{58CC1909-F9B9-7541-96F6-487C8B11FF40}" type="pres">
      <dgm:prSet presAssocID="{86F2F24A-5B2C-9240-B3E9-384547348DD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2B8D3-3CB1-3840-8A81-985CB8C67967}" type="pres">
      <dgm:prSet presAssocID="{84D32794-19E9-8A4E-90A1-A8D1DD4F0E89}" presName="parSpace" presStyleCnt="0"/>
      <dgm:spPr/>
    </dgm:pt>
    <dgm:pt modelId="{1EE1C2D5-EE81-0B4C-BE86-38E99722F8A2}" type="pres">
      <dgm:prSet presAssocID="{A9E2168D-57D1-7740-8068-5A656D88523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A1505212-BE40-A04B-B49E-3151DB255DD3}" type="presOf" srcId="{A9E11B8A-B0DD-B840-870A-A2A663962C01}" destId="{140B34A3-0700-6545-81E4-2988AB51FCAD}" srcOrd="0" destOrd="0" presId="urn:microsoft.com/office/officeart/2005/8/layout/hChevron3"/>
    <dgm:cxn modelId="{4DECC3F6-EDD0-0841-A590-6D7E9F129751}" type="presOf" srcId="{881DABCC-EABF-2E48-8938-147AC67B97E4}" destId="{98423F36-CC61-3749-968A-4BB5C55A578F}" srcOrd="0" destOrd="0" presId="urn:microsoft.com/office/officeart/2005/8/layout/hChevron3"/>
    <dgm:cxn modelId="{E85DCC0C-B1BF-FA4A-83BB-F90259EAFD72}" type="presOf" srcId="{86F2F24A-5B2C-9240-B3E9-384547348DD7}" destId="{58CC1909-F9B9-7541-96F6-487C8B11FF40}" srcOrd="0" destOrd="0" presId="urn:microsoft.com/office/officeart/2005/8/layout/hChevron3"/>
    <dgm:cxn modelId="{2648CA02-843C-5949-A65E-D63F0BBCFAE1}" srcId="{A9E11B8A-B0DD-B840-870A-A2A663962C01}" destId="{99CBF039-989C-3742-B998-5239ED837400}" srcOrd="3" destOrd="0" parTransId="{812E36F0-CD39-0441-A1B0-BDF544C1ACCA}" sibTransId="{30E64527-8AA7-4045-B919-2EDA0261547A}"/>
    <dgm:cxn modelId="{29B414B2-B732-A343-B3A3-28027B68E8D3}" type="presOf" srcId="{99CBF039-989C-3742-B998-5239ED837400}" destId="{2BD78EBC-7490-7243-A076-527C9EFEB0A4}" srcOrd="0" destOrd="0" presId="urn:microsoft.com/office/officeart/2005/8/layout/hChevron3"/>
    <dgm:cxn modelId="{317272DE-C8A5-3643-89CF-AA5EA56F35C9}" srcId="{A9E11B8A-B0DD-B840-870A-A2A663962C01}" destId="{881DABCC-EABF-2E48-8938-147AC67B97E4}" srcOrd="1" destOrd="0" parTransId="{7D43E40F-F9B9-4A45-A2B9-A5B00BCDF80A}" sibTransId="{818678FC-BA79-3646-A789-9058756763B9}"/>
    <dgm:cxn modelId="{A335F7BA-3CE7-3F4E-953A-53D90895B5A4}" srcId="{A9E11B8A-B0DD-B840-870A-A2A663962C01}" destId="{4C393116-B953-7345-B836-E5F0D93B88F4}" srcOrd="2" destOrd="0" parTransId="{9D12F8FB-BEAF-7C4B-A56C-C8E28FD2BD1A}" sibTransId="{8464CBBF-D780-A24E-ABED-185F45AF9E90}"/>
    <dgm:cxn modelId="{208C3C8B-5A95-804A-8B4E-ADB7D80210F0}" srcId="{A9E11B8A-B0DD-B840-870A-A2A663962C01}" destId="{86F2F24A-5B2C-9240-B3E9-384547348DD7}" srcOrd="4" destOrd="0" parTransId="{C4D47C64-9187-CB4E-BB9E-1B5FC1699948}" sibTransId="{84D32794-19E9-8A4E-90A1-A8D1DD4F0E89}"/>
    <dgm:cxn modelId="{C162FE05-414B-794A-8A83-A66A884A8AAF}" srcId="{A9E11B8A-B0DD-B840-870A-A2A663962C01}" destId="{9CBF8F86-65BF-B647-B537-FF88335C292D}" srcOrd="0" destOrd="0" parTransId="{AAE6A8D6-B452-0142-8C04-3E37071633CE}" sibTransId="{9D12D94E-632A-B344-B2C0-0210FF77CFA7}"/>
    <dgm:cxn modelId="{750E6623-2884-8F48-BD8F-F6F617C76EC1}" type="presOf" srcId="{4C393116-B953-7345-B836-E5F0D93B88F4}" destId="{C46C5148-CDF8-4F4B-AD55-A9453535EAFB}" srcOrd="0" destOrd="0" presId="urn:microsoft.com/office/officeart/2005/8/layout/hChevron3"/>
    <dgm:cxn modelId="{2DB3E17A-1F49-A648-9B52-791DE3C547AC}" srcId="{A9E11B8A-B0DD-B840-870A-A2A663962C01}" destId="{A9E2168D-57D1-7740-8068-5A656D885232}" srcOrd="5" destOrd="0" parTransId="{79EE46B0-ABB9-2640-8CB6-8244C3DE998A}" sibTransId="{195D4494-FDF8-3B4D-B851-ADBE21E12C52}"/>
    <dgm:cxn modelId="{99EABC31-A027-9B48-8923-B94093922F69}" type="presOf" srcId="{A9E2168D-57D1-7740-8068-5A656D885232}" destId="{1EE1C2D5-EE81-0B4C-BE86-38E99722F8A2}" srcOrd="0" destOrd="0" presId="urn:microsoft.com/office/officeart/2005/8/layout/hChevron3"/>
    <dgm:cxn modelId="{9BC8E724-70AD-3945-8FC0-341ED0C127F2}" type="presOf" srcId="{9CBF8F86-65BF-B647-B537-FF88335C292D}" destId="{8C751A2A-A527-074B-9F2B-F0E7703A046E}" srcOrd="0" destOrd="0" presId="urn:microsoft.com/office/officeart/2005/8/layout/hChevron3"/>
    <dgm:cxn modelId="{A727F8E4-F9AC-4049-8810-37ED0AB43DDE}" type="presParOf" srcId="{140B34A3-0700-6545-81E4-2988AB51FCAD}" destId="{8C751A2A-A527-074B-9F2B-F0E7703A046E}" srcOrd="0" destOrd="0" presId="urn:microsoft.com/office/officeart/2005/8/layout/hChevron3"/>
    <dgm:cxn modelId="{9A22A292-6730-7842-B298-4D5D7087A3F1}" type="presParOf" srcId="{140B34A3-0700-6545-81E4-2988AB51FCAD}" destId="{FD0F2826-0886-2F43-98E5-C7219632DBF3}" srcOrd="1" destOrd="0" presId="urn:microsoft.com/office/officeart/2005/8/layout/hChevron3"/>
    <dgm:cxn modelId="{493F5769-4AA9-2943-9CE8-D39F1F80A796}" type="presParOf" srcId="{140B34A3-0700-6545-81E4-2988AB51FCAD}" destId="{98423F36-CC61-3749-968A-4BB5C55A578F}" srcOrd="2" destOrd="0" presId="urn:microsoft.com/office/officeart/2005/8/layout/hChevron3"/>
    <dgm:cxn modelId="{73EA14E8-4E7F-2442-9D8C-3260458DCDF3}" type="presParOf" srcId="{140B34A3-0700-6545-81E4-2988AB51FCAD}" destId="{DCAB155E-9A8B-DD4B-AC78-47F9AB3ED0A8}" srcOrd="3" destOrd="0" presId="urn:microsoft.com/office/officeart/2005/8/layout/hChevron3"/>
    <dgm:cxn modelId="{ADA8EDE6-9841-3741-93A5-0FE4D40B72CD}" type="presParOf" srcId="{140B34A3-0700-6545-81E4-2988AB51FCAD}" destId="{C46C5148-CDF8-4F4B-AD55-A9453535EAFB}" srcOrd="4" destOrd="0" presId="urn:microsoft.com/office/officeart/2005/8/layout/hChevron3"/>
    <dgm:cxn modelId="{36C83DAC-501D-7F4F-85AF-0492D6E045BA}" type="presParOf" srcId="{140B34A3-0700-6545-81E4-2988AB51FCAD}" destId="{8873FE65-072D-C84A-96F7-F1ABB4046C68}" srcOrd="5" destOrd="0" presId="urn:microsoft.com/office/officeart/2005/8/layout/hChevron3"/>
    <dgm:cxn modelId="{50147C7D-8006-7247-A60B-FE103913612A}" type="presParOf" srcId="{140B34A3-0700-6545-81E4-2988AB51FCAD}" destId="{2BD78EBC-7490-7243-A076-527C9EFEB0A4}" srcOrd="6" destOrd="0" presId="urn:microsoft.com/office/officeart/2005/8/layout/hChevron3"/>
    <dgm:cxn modelId="{E1C98872-40FB-3243-AEFD-28747391B11A}" type="presParOf" srcId="{140B34A3-0700-6545-81E4-2988AB51FCAD}" destId="{05302C33-22EC-9646-975B-889A017BDBE7}" srcOrd="7" destOrd="0" presId="urn:microsoft.com/office/officeart/2005/8/layout/hChevron3"/>
    <dgm:cxn modelId="{7AAAFAD6-1130-FD49-B6E7-47B5845470DD}" type="presParOf" srcId="{140B34A3-0700-6545-81E4-2988AB51FCAD}" destId="{58CC1909-F9B9-7541-96F6-487C8B11FF40}" srcOrd="8" destOrd="0" presId="urn:microsoft.com/office/officeart/2005/8/layout/hChevron3"/>
    <dgm:cxn modelId="{D70D1613-F992-914B-B451-AF0332C9DDC4}" type="presParOf" srcId="{140B34A3-0700-6545-81E4-2988AB51FCAD}" destId="{D492B8D3-3CB1-3840-8A81-985CB8C67967}" srcOrd="9" destOrd="0" presId="urn:microsoft.com/office/officeart/2005/8/layout/hChevron3"/>
    <dgm:cxn modelId="{D93432D9-33EE-944F-9270-677DFD670150}" type="presParOf" srcId="{140B34A3-0700-6545-81E4-2988AB51FCAD}" destId="{1EE1C2D5-EE81-0B4C-BE86-38E99722F8A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1A2A-A527-074B-9F2B-F0E7703A046E}">
      <dsp:nvSpPr>
        <dsp:cNvPr id="0" name=""/>
        <dsp:cNvSpPr/>
      </dsp:nvSpPr>
      <dsp:spPr>
        <a:xfrm>
          <a:off x="1034" y="0"/>
          <a:ext cx="1693766" cy="41522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Overview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1034" y="0"/>
        <a:ext cx="1589959" cy="415229"/>
      </dsp:txXfrm>
    </dsp:sp>
    <dsp:sp modelId="{98423F36-CC61-3749-968A-4BB5C55A578F}">
      <dsp:nvSpPr>
        <dsp:cNvPr id="0" name=""/>
        <dsp:cNvSpPr/>
      </dsp:nvSpPr>
      <dsp:spPr>
        <a:xfrm>
          <a:off x="1356047" y="0"/>
          <a:ext cx="1693766" cy="41522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What’s in the index</a:t>
          </a:r>
          <a:endParaRPr lang="en-US" sz="900" kern="1200" dirty="0"/>
        </a:p>
      </dsp:txBody>
      <dsp:txXfrm>
        <a:off x="1563662" y="0"/>
        <a:ext cx="1278537" cy="415229"/>
      </dsp:txXfrm>
    </dsp:sp>
    <dsp:sp modelId="{C46C5148-CDF8-4F4B-AD55-A9453535EAFB}">
      <dsp:nvSpPr>
        <dsp:cNvPr id="0" name=""/>
        <dsp:cNvSpPr/>
      </dsp:nvSpPr>
      <dsp:spPr>
        <a:xfrm>
          <a:off x="2711060" y="0"/>
          <a:ext cx="1693766" cy="41522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Market Capitalization by Sector</a:t>
          </a:r>
          <a:endParaRPr lang="en-US" sz="900" kern="1200" dirty="0"/>
        </a:p>
      </dsp:txBody>
      <dsp:txXfrm>
        <a:off x="2918675" y="0"/>
        <a:ext cx="1278537" cy="415229"/>
      </dsp:txXfrm>
    </dsp:sp>
    <dsp:sp modelId="{2BD78EBC-7490-7243-A076-527C9EFEB0A4}">
      <dsp:nvSpPr>
        <dsp:cNvPr id="0" name=""/>
        <dsp:cNvSpPr/>
      </dsp:nvSpPr>
      <dsp:spPr>
        <a:xfrm>
          <a:off x="4066073" y="0"/>
          <a:ext cx="1693766" cy="41522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Fundamental Ratio by Sector</a:t>
          </a:r>
          <a:endParaRPr lang="en-US" sz="900" kern="1200" dirty="0"/>
        </a:p>
      </dsp:txBody>
      <dsp:txXfrm>
        <a:off x="4273688" y="0"/>
        <a:ext cx="1278537" cy="415229"/>
      </dsp:txXfrm>
    </dsp:sp>
    <dsp:sp modelId="{58CC1909-F9B9-7541-96F6-487C8B11FF40}">
      <dsp:nvSpPr>
        <dsp:cNvPr id="0" name=""/>
        <dsp:cNvSpPr/>
      </dsp:nvSpPr>
      <dsp:spPr>
        <a:xfrm>
          <a:off x="5421086" y="0"/>
          <a:ext cx="1693766" cy="41522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52 Weeks High, Price Range, and Company Size</a:t>
          </a:r>
          <a:endParaRPr lang="en-US" sz="900" kern="1200" dirty="0"/>
        </a:p>
      </dsp:txBody>
      <dsp:txXfrm>
        <a:off x="5628701" y="0"/>
        <a:ext cx="1278537" cy="415229"/>
      </dsp:txXfrm>
    </dsp:sp>
    <dsp:sp modelId="{1EE1C2D5-EE81-0B4C-BE86-38E99722F8A2}">
      <dsp:nvSpPr>
        <dsp:cNvPr id="0" name=""/>
        <dsp:cNvSpPr/>
      </dsp:nvSpPr>
      <dsp:spPr>
        <a:xfrm>
          <a:off x="6776099" y="0"/>
          <a:ext cx="1693766" cy="41522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What's Next</a:t>
          </a:r>
          <a:endParaRPr lang="en-US" sz="900" kern="1200" dirty="0"/>
        </a:p>
      </dsp:txBody>
      <dsp:txXfrm>
        <a:off x="6983714" y="0"/>
        <a:ext cx="1278537" cy="415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1A2A-A527-074B-9F2B-F0E7703A046E}">
      <dsp:nvSpPr>
        <dsp:cNvPr id="0" name=""/>
        <dsp:cNvSpPr/>
      </dsp:nvSpPr>
      <dsp:spPr>
        <a:xfrm>
          <a:off x="1034" y="0"/>
          <a:ext cx="1693766" cy="41522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bg1"/>
              </a:solidFill>
            </a:rPr>
            <a:t>Overview</a:t>
          </a:r>
          <a:endParaRPr lang="en-US" sz="1000" b="1" kern="1200" dirty="0">
            <a:solidFill>
              <a:schemeClr val="bg1"/>
            </a:solidFill>
          </a:endParaRPr>
        </a:p>
      </dsp:txBody>
      <dsp:txXfrm>
        <a:off x="1034" y="0"/>
        <a:ext cx="1589959" cy="415229"/>
      </dsp:txXfrm>
    </dsp:sp>
    <dsp:sp modelId="{98423F36-CC61-3749-968A-4BB5C55A578F}">
      <dsp:nvSpPr>
        <dsp:cNvPr id="0" name=""/>
        <dsp:cNvSpPr/>
      </dsp:nvSpPr>
      <dsp:spPr>
        <a:xfrm>
          <a:off x="1356047" y="0"/>
          <a:ext cx="1693766" cy="41522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What’s in the index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563662" y="0"/>
        <a:ext cx="1278537" cy="415229"/>
      </dsp:txXfrm>
    </dsp:sp>
    <dsp:sp modelId="{C46C5148-CDF8-4F4B-AD55-A9453535EAFB}">
      <dsp:nvSpPr>
        <dsp:cNvPr id="0" name=""/>
        <dsp:cNvSpPr/>
      </dsp:nvSpPr>
      <dsp:spPr>
        <a:xfrm>
          <a:off x="2711060" y="0"/>
          <a:ext cx="1693766" cy="41522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Market Capitalization by Sector</a:t>
          </a:r>
          <a:endParaRPr lang="en-US" sz="900" kern="1200" dirty="0"/>
        </a:p>
      </dsp:txBody>
      <dsp:txXfrm>
        <a:off x="2918675" y="0"/>
        <a:ext cx="1278537" cy="415229"/>
      </dsp:txXfrm>
    </dsp:sp>
    <dsp:sp modelId="{2BD78EBC-7490-7243-A076-527C9EFEB0A4}">
      <dsp:nvSpPr>
        <dsp:cNvPr id="0" name=""/>
        <dsp:cNvSpPr/>
      </dsp:nvSpPr>
      <dsp:spPr>
        <a:xfrm>
          <a:off x="4066073" y="0"/>
          <a:ext cx="1693766" cy="41522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Fundamental Ratio by Sector</a:t>
          </a:r>
          <a:endParaRPr lang="en-US" sz="900" kern="1200" dirty="0"/>
        </a:p>
      </dsp:txBody>
      <dsp:txXfrm>
        <a:off x="4273688" y="0"/>
        <a:ext cx="1278537" cy="415229"/>
      </dsp:txXfrm>
    </dsp:sp>
    <dsp:sp modelId="{58CC1909-F9B9-7541-96F6-487C8B11FF40}">
      <dsp:nvSpPr>
        <dsp:cNvPr id="0" name=""/>
        <dsp:cNvSpPr/>
      </dsp:nvSpPr>
      <dsp:spPr>
        <a:xfrm>
          <a:off x="5421086" y="0"/>
          <a:ext cx="1693766" cy="41522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52 Weeks High, Price Range, and Company Size</a:t>
          </a:r>
          <a:endParaRPr lang="en-US" sz="900" kern="1200" dirty="0"/>
        </a:p>
      </dsp:txBody>
      <dsp:txXfrm>
        <a:off x="5628701" y="0"/>
        <a:ext cx="1278537" cy="415229"/>
      </dsp:txXfrm>
    </dsp:sp>
    <dsp:sp modelId="{1EE1C2D5-EE81-0B4C-BE86-38E99722F8A2}">
      <dsp:nvSpPr>
        <dsp:cNvPr id="0" name=""/>
        <dsp:cNvSpPr/>
      </dsp:nvSpPr>
      <dsp:spPr>
        <a:xfrm>
          <a:off x="6776099" y="0"/>
          <a:ext cx="1693766" cy="41522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What's Next</a:t>
          </a:r>
          <a:endParaRPr lang="en-US" sz="900" kern="1200" dirty="0"/>
        </a:p>
      </dsp:txBody>
      <dsp:txXfrm>
        <a:off x="6983714" y="0"/>
        <a:ext cx="1278537" cy="415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1A2A-A527-074B-9F2B-F0E7703A046E}">
      <dsp:nvSpPr>
        <dsp:cNvPr id="0" name=""/>
        <dsp:cNvSpPr/>
      </dsp:nvSpPr>
      <dsp:spPr>
        <a:xfrm>
          <a:off x="1034" y="0"/>
          <a:ext cx="1693766" cy="41522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bg1"/>
              </a:solidFill>
            </a:rPr>
            <a:t>Overview</a:t>
          </a:r>
          <a:endParaRPr lang="en-US" sz="1000" b="1" kern="1200" dirty="0">
            <a:solidFill>
              <a:schemeClr val="bg1"/>
            </a:solidFill>
          </a:endParaRPr>
        </a:p>
      </dsp:txBody>
      <dsp:txXfrm>
        <a:off x="1034" y="0"/>
        <a:ext cx="1589959" cy="415229"/>
      </dsp:txXfrm>
    </dsp:sp>
    <dsp:sp modelId="{98423F36-CC61-3749-968A-4BB5C55A578F}">
      <dsp:nvSpPr>
        <dsp:cNvPr id="0" name=""/>
        <dsp:cNvSpPr/>
      </dsp:nvSpPr>
      <dsp:spPr>
        <a:xfrm>
          <a:off x="1356047" y="0"/>
          <a:ext cx="1693766" cy="41522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What’s in the index</a:t>
          </a:r>
          <a:endParaRPr lang="en-US" sz="900" kern="1200" dirty="0"/>
        </a:p>
      </dsp:txBody>
      <dsp:txXfrm>
        <a:off x="1563662" y="0"/>
        <a:ext cx="1278537" cy="415229"/>
      </dsp:txXfrm>
    </dsp:sp>
    <dsp:sp modelId="{C46C5148-CDF8-4F4B-AD55-A9453535EAFB}">
      <dsp:nvSpPr>
        <dsp:cNvPr id="0" name=""/>
        <dsp:cNvSpPr/>
      </dsp:nvSpPr>
      <dsp:spPr>
        <a:xfrm>
          <a:off x="2711060" y="0"/>
          <a:ext cx="1693766" cy="41522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Market Capitalization by Sector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918675" y="0"/>
        <a:ext cx="1278537" cy="415229"/>
      </dsp:txXfrm>
    </dsp:sp>
    <dsp:sp modelId="{2BD78EBC-7490-7243-A076-527C9EFEB0A4}">
      <dsp:nvSpPr>
        <dsp:cNvPr id="0" name=""/>
        <dsp:cNvSpPr/>
      </dsp:nvSpPr>
      <dsp:spPr>
        <a:xfrm>
          <a:off x="4066073" y="0"/>
          <a:ext cx="1693766" cy="41522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Fundamental Ratio by Sector</a:t>
          </a:r>
          <a:endParaRPr lang="en-US" sz="900" kern="1200" dirty="0"/>
        </a:p>
      </dsp:txBody>
      <dsp:txXfrm>
        <a:off x="4273688" y="0"/>
        <a:ext cx="1278537" cy="415229"/>
      </dsp:txXfrm>
    </dsp:sp>
    <dsp:sp modelId="{58CC1909-F9B9-7541-96F6-487C8B11FF40}">
      <dsp:nvSpPr>
        <dsp:cNvPr id="0" name=""/>
        <dsp:cNvSpPr/>
      </dsp:nvSpPr>
      <dsp:spPr>
        <a:xfrm>
          <a:off x="5421086" y="0"/>
          <a:ext cx="1693766" cy="41522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52 Weeks High, Price Range, and Company Size</a:t>
          </a:r>
          <a:endParaRPr lang="en-US" sz="900" kern="1200" dirty="0"/>
        </a:p>
      </dsp:txBody>
      <dsp:txXfrm>
        <a:off x="5628701" y="0"/>
        <a:ext cx="1278537" cy="415229"/>
      </dsp:txXfrm>
    </dsp:sp>
    <dsp:sp modelId="{1EE1C2D5-EE81-0B4C-BE86-38E99722F8A2}">
      <dsp:nvSpPr>
        <dsp:cNvPr id="0" name=""/>
        <dsp:cNvSpPr/>
      </dsp:nvSpPr>
      <dsp:spPr>
        <a:xfrm>
          <a:off x="6776099" y="0"/>
          <a:ext cx="1693766" cy="41522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What's Next</a:t>
          </a:r>
          <a:endParaRPr lang="en-US" sz="900" kern="1200" dirty="0"/>
        </a:p>
      </dsp:txBody>
      <dsp:txXfrm>
        <a:off x="6983714" y="0"/>
        <a:ext cx="1278537" cy="415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1A2A-A527-074B-9F2B-F0E7703A046E}">
      <dsp:nvSpPr>
        <dsp:cNvPr id="0" name=""/>
        <dsp:cNvSpPr/>
      </dsp:nvSpPr>
      <dsp:spPr>
        <a:xfrm>
          <a:off x="1034" y="0"/>
          <a:ext cx="1693766" cy="41522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bg1"/>
              </a:solidFill>
            </a:rPr>
            <a:t>Overview</a:t>
          </a:r>
          <a:endParaRPr lang="en-US" sz="1000" b="1" kern="1200" dirty="0">
            <a:solidFill>
              <a:schemeClr val="bg1"/>
            </a:solidFill>
          </a:endParaRPr>
        </a:p>
      </dsp:txBody>
      <dsp:txXfrm>
        <a:off x="1034" y="0"/>
        <a:ext cx="1589959" cy="415229"/>
      </dsp:txXfrm>
    </dsp:sp>
    <dsp:sp modelId="{98423F36-CC61-3749-968A-4BB5C55A578F}">
      <dsp:nvSpPr>
        <dsp:cNvPr id="0" name=""/>
        <dsp:cNvSpPr/>
      </dsp:nvSpPr>
      <dsp:spPr>
        <a:xfrm>
          <a:off x="1356047" y="0"/>
          <a:ext cx="1693766" cy="41522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What’s in the index</a:t>
          </a:r>
          <a:endParaRPr lang="en-US" sz="900" kern="1200" dirty="0"/>
        </a:p>
      </dsp:txBody>
      <dsp:txXfrm>
        <a:off x="1563662" y="0"/>
        <a:ext cx="1278537" cy="415229"/>
      </dsp:txXfrm>
    </dsp:sp>
    <dsp:sp modelId="{C46C5148-CDF8-4F4B-AD55-A9453535EAFB}">
      <dsp:nvSpPr>
        <dsp:cNvPr id="0" name=""/>
        <dsp:cNvSpPr/>
      </dsp:nvSpPr>
      <dsp:spPr>
        <a:xfrm>
          <a:off x="2711060" y="0"/>
          <a:ext cx="1693766" cy="41522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Market Capitalization by Sector</a:t>
          </a:r>
          <a:endParaRPr lang="en-US" sz="900" kern="1200" dirty="0"/>
        </a:p>
      </dsp:txBody>
      <dsp:txXfrm>
        <a:off x="2918675" y="0"/>
        <a:ext cx="1278537" cy="415229"/>
      </dsp:txXfrm>
    </dsp:sp>
    <dsp:sp modelId="{2BD78EBC-7490-7243-A076-527C9EFEB0A4}">
      <dsp:nvSpPr>
        <dsp:cNvPr id="0" name=""/>
        <dsp:cNvSpPr/>
      </dsp:nvSpPr>
      <dsp:spPr>
        <a:xfrm>
          <a:off x="4066073" y="0"/>
          <a:ext cx="1693766" cy="41522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Fundamental Ratio by Sector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4273688" y="0"/>
        <a:ext cx="1278537" cy="415229"/>
      </dsp:txXfrm>
    </dsp:sp>
    <dsp:sp modelId="{58CC1909-F9B9-7541-96F6-487C8B11FF40}">
      <dsp:nvSpPr>
        <dsp:cNvPr id="0" name=""/>
        <dsp:cNvSpPr/>
      </dsp:nvSpPr>
      <dsp:spPr>
        <a:xfrm>
          <a:off x="5421086" y="0"/>
          <a:ext cx="1693766" cy="41522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52 Weeks High, Price Range, and Company Size</a:t>
          </a:r>
          <a:endParaRPr lang="en-US" sz="900" kern="1200" dirty="0"/>
        </a:p>
      </dsp:txBody>
      <dsp:txXfrm>
        <a:off x="5628701" y="0"/>
        <a:ext cx="1278537" cy="415229"/>
      </dsp:txXfrm>
    </dsp:sp>
    <dsp:sp modelId="{1EE1C2D5-EE81-0B4C-BE86-38E99722F8A2}">
      <dsp:nvSpPr>
        <dsp:cNvPr id="0" name=""/>
        <dsp:cNvSpPr/>
      </dsp:nvSpPr>
      <dsp:spPr>
        <a:xfrm>
          <a:off x="6776099" y="0"/>
          <a:ext cx="1693766" cy="41522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What's Next</a:t>
          </a:r>
          <a:endParaRPr lang="en-US" sz="900" kern="1200" dirty="0"/>
        </a:p>
      </dsp:txBody>
      <dsp:txXfrm>
        <a:off x="6983714" y="0"/>
        <a:ext cx="1278537" cy="4152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1A2A-A527-074B-9F2B-F0E7703A046E}">
      <dsp:nvSpPr>
        <dsp:cNvPr id="0" name=""/>
        <dsp:cNvSpPr/>
      </dsp:nvSpPr>
      <dsp:spPr>
        <a:xfrm>
          <a:off x="1034" y="0"/>
          <a:ext cx="1693766" cy="41522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bg1"/>
              </a:solidFill>
            </a:rPr>
            <a:t>Overview</a:t>
          </a:r>
          <a:endParaRPr lang="en-US" sz="1000" b="1" kern="1200" dirty="0">
            <a:solidFill>
              <a:schemeClr val="bg1"/>
            </a:solidFill>
          </a:endParaRPr>
        </a:p>
      </dsp:txBody>
      <dsp:txXfrm>
        <a:off x="1034" y="0"/>
        <a:ext cx="1589959" cy="415229"/>
      </dsp:txXfrm>
    </dsp:sp>
    <dsp:sp modelId="{98423F36-CC61-3749-968A-4BB5C55A578F}">
      <dsp:nvSpPr>
        <dsp:cNvPr id="0" name=""/>
        <dsp:cNvSpPr/>
      </dsp:nvSpPr>
      <dsp:spPr>
        <a:xfrm>
          <a:off x="1356047" y="0"/>
          <a:ext cx="1693766" cy="41522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What’s in the index</a:t>
          </a:r>
          <a:endParaRPr lang="en-US" sz="900" kern="1200" dirty="0"/>
        </a:p>
      </dsp:txBody>
      <dsp:txXfrm>
        <a:off x="1563662" y="0"/>
        <a:ext cx="1278537" cy="415229"/>
      </dsp:txXfrm>
    </dsp:sp>
    <dsp:sp modelId="{C46C5148-CDF8-4F4B-AD55-A9453535EAFB}">
      <dsp:nvSpPr>
        <dsp:cNvPr id="0" name=""/>
        <dsp:cNvSpPr/>
      </dsp:nvSpPr>
      <dsp:spPr>
        <a:xfrm>
          <a:off x="2711060" y="0"/>
          <a:ext cx="1693766" cy="41522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Market Capitalization by Sector</a:t>
          </a:r>
          <a:endParaRPr lang="en-US" sz="900" kern="1200" dirty="0"/>
        </a:p>
      </dsp:txBody>
      <dsp:txXfrm>
        <a:off x="2918675" y="0"/>
        <a:ext cx="1278537" cy="415229"/>
      </dsp:txXfrm>
    </dsp:sp>
    <dsp:sp modelId="{2BD78EBC-7490-7243-A076-527C9EFEB0A4}">
      <dsp:nvSpPr>
        <dsp:cNvPr id="0" name=""/>
        <dsp:cNvSpPr/>
      </dsp:nvSpPr>
      <dsp:spPr>
        <a:xfrm>
          <a:off x="4066073" y="0"/>
          <a:ext cx="1693766" cy="41522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Fundamental Ratio by Sector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4273688" y="0"/>
        <a:ext cx="1278537" cy="415229"/>
      </dsp:txXfrm>
    </dsp:sp>
    <dsp:sp modelId="{58CC1909-F9B9-7541-96F6-487C8B11FF40}">
      <dsp:nvSpPr>
        <dsp:cNvPr id="0" name=""/>
        <dsp:cNvSpPr/>
      </dsp:nvSpPr>
      <dsp:spPr>
        <a:xfrm>
          <a:off x="5421086" y="0"/>
          <a:ext cx="1693766" cy="41522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52 Weeks High, Price Range, and Company Size</a:t>
          </a:r>
          <a:endParaRPr lang="en-US" sz="900" kern="1200" dirty="0"/>
        </a:p>
      </dsp:txBody>
      <dsp:txXfrm>
        <a:off x="5628701" y="0"/>
        <a:ext cx="1278537" cy="415229"/>
      </dsp:txXfrm>
    </dsp:sp>
    <dsp:sp modelId="{1EE1C2D5-EE81-0B4C-BE86-38E99722F8A2}">
      <dsp:nvSpPr>
        <dsp:cNvPr id="0" name=""/>
        <dsp:cNvSpPr/>
      </dsp:nvSpPr>
      <dsp:spPr>
        <a:xfrm>
          <a:off x="6776099" y="0"/>
          <a:ext cx="1693766" cy="41522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What's Next</a:t>
          </a:r>
          <a:endParaRPr lang="en-US" sz="900" kern="1200" dirty="0"/>
        </a:p>
      </dsp:txBody>
      <dsp:txXfrm>
        <a:off x="6983714" y="0"/>
        <a:ext cx="1278537" cy="4152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1A2A-A527-074B-9F2B-F0E7703A046E}">
      <dsp:nvSpPr>
        <dsp:cNvPr id="0" name=""/>
        <dsp:cNvSpPr/>
      </dsp:nvSpPr>
      <dsp:spPr>
        <a:xfrm>
          <a:off x="1034" y="0"/>
          <a:ext cx="1693766" cy="41522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bg1"/>
              </a:solidFill>
            </a:rPr>
            <a:t>Overview</a:t>
          </a:r>
          <a:endParaRPr lang="en-US" sz="1000" b="1" kern="1200" dirty="0">
            <a:solidFill>
              <a:schemeClr val="bg1"/>
            </a:solidFill>
          </a:endParaRPr>
        </a:p>
      </dsp:txBody>
      <dsp:txXfrm>
        <a:off x="1034" y="0"/>
        <a:ext cx="1589959" cy="415229"/>
      </dsp:txXfrm>
    </dsp:sp>
    <dsp:sp modelId="{98423F36-CC61-3749-968A-4BB5C55A578F}">
      <dsp:nvSpPr>
        <dsp:cNvPr id="0" name=""/>
        <dsp:cNvSpPr/>
      </dsp:nvSpPr>
      <dsp:spPr>
        <a:xfrm>
          <a:off x="1356047" y="0"/>
          <a:ext cx="1693766" cy="41522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What’s in the index</a:t>
          </a:r>
          <a:endParaRPr lang="en-US" sz="900" kern="1200" dirty="0"/>
        </a:p>
      </dsp:txBody>
      <dsp:txXfrm>
        <a:off x="1563662" y="0"/>
        <a:ext cx="1278537" cy="415229"/>
      </dsp:txXfrm>
    </dsp:sp>
    <dsp:sp modelId="{C46C5148-CDF8-4F4B-AD55-A9453535EAFB}">
      <dsp:nvSpPr>
        <dsp:cNvPr id="0" name=""/>
        <dsp:cNvSpPr/>
      </dsp:nvSpPr>
      <dsp:spPr>
        <a:xfrm>
          <a:off x="2711060" y="0"/>
          <a:ext cx="1693766" cy="41522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Market Capitalization by Sector</a:t>
          </a:r>
          <a:endParaRPr lang="en-US" sz="900" kern="1200" dirty="0"/>
        </a:p>
      </dsp:txBody>
      <dsp:txXfrm>
        <a:off x="2918675" y="0"/>
        <a:ext cx="1278537" cy="415229"/>
      </dsp:txXfrm>
    </dsp:sp>
    <dsp:sp modelId="{2BD78EBC-7490-7243-A076-527C9EFEB0A4}">
      <dsp:nvSpPr>
        <dsp:cNvPr id="0" name=""/>
        <dsp:cNvSpPr/>
      </dsp:nvSpPr>
      <dsp:spPr>
        <a:xfrm>
          <a:off x="4066073" y="0"/>
          <a:ext cx="1693766" cy="41522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Fundamental Ratio by Sector</a:t>
          </a:r>
          <a:endParaRPr lang="en-US" sz="900" kern="1200" dirty="0"/>
        </a:p>
      </dsp:txBody>
      <dsp:txXfrm>
        <a:off x="4273688" y="0"/>
        <a:ext cx="1278537" cy="415229"/>
      </dsp:txXfrm>
    </dsp:sp>
    <dsp:sp modelId="{58CC1909-F9B9-7541-96F6-487C8B11FF40}">
      <dsp:nvSpPr>
        <dsp:cNvPr id="0" name=""/>
        <dsp:cNvSpPr/>
      </dsp:nvSpPr>
      <dsp:spPr>
        <a:xfrm>
          <a:off x="5421086" y="0"/>
          <a:ext cx="1693766" cy="41522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52 Weeks High, Price Range, and Company Size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5628701" y="0"/>
        <a:ext cx="1278537" cy="415229"/>
      </dsp:txXfrm>
    </dsp:sp>
    <dsp:sp modelId="{1EE1C2D5-EE81-0B4C-BE86-38E99722F8A2}">
      <dsp:nvSpPr>
        <dsp:cNvPr id="0" name=""/>
        <dsp:cNvSpPr/>
      </dsp:nvSpPr>
      <dsp:spPr>
        <a:xfrm>
          <a:off x="6776099" y="0"/>
          <a:ext cx="1693766" cy="41522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What's Next</a:t>
          </a:r>
          <a:endParaRPr lang="en-US" sz="900" kern="1200" dirty="0"/>
        </a:p>
      </dsp:txBody>
      <dsp:txXfrm>
        <a:off x="6983714" y="0"/>
        <a:ext cx="1278537" cy="4152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1A2A-A527-074B-9F2B-F0E7703A046E}">
      <dsp:nvSpPr>
        <dsp:cNvPr id="0" name=""/>
        <dsp:cNvSpPr/>
      </dsp:nvSpPr>
      <dsp:spPr>
        <a:xfrm>
          <a:off x="1034" y="0"/>
          <a:ext cx="1693766" cy="41522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bg1"/>
              </a:solidFill>
            </a:rPr>
            <a:t>Overview</a:t>
          </a:r>
          <a:endParaRPr lang="en-US" sz="1000" b="1" kern="1200" dirty="0">
            <a:solidFill>
              <a:schemeClr val="bg1"/>
            </a:solidFill>
          </a:endParaRPr>
        </a:p>
      </dsp:txBody>
      <dsp:txXfrm>
        <a:off x="1034" y="0"/>
        <a:ext cx="1589959" cy="415229"/>
      </dsp:txXfrm>
    </dsp:sp>
    <dsp:sp modelId="{98423F36-CC61-3749-968A-4BB5C55A578F}">
      <dsp:nvSpPr>
        <dsp:cNvPr id="0" name=""/>
        <dsp:cNvSpPr/>
      </dsp:nvSpPr>
      <dsp:spPr>
        <a:xfrm>
          <a:off x="1356047" y="0"/>
          <a:ext cx="1693766" cy="41522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What’s in the index</a:t>
          </a:r>
          <a:endParaRPr lang="en-US" sz="900" kern="1200" dirty="0"/>
        </a:p>
      </dsp:txBody>
      <dsp:txXfrm>
        <a:off x="1563662" y="0"/>
        <a:ext cx="1278537" cy="415229"/>
      </dsp:txXfrm>
    </dsp:sp>
    <dsp:sp modelId="{C46C5148-CDF8-4F4B-AD55-A9453535EAFB}">
      <dsp:nvSpPr>
        <dsp:cNvPr id="0" name=""/>
        <dsp:cNvSpPr/>
      </dsp:nvSpPr>
      <dsp:spPr>
        <a:xfrm>
          <a:off x="2711060" y="0"/>
          <a:ext cx="1693766" cy="41522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Market Capitalization by Sector</a:t>
          </a:r>
          <a:endParaRPr lang="en-US" sz="900" kern="1200" dirty="0"/>
        </a:p>
      </dsp:txBody>
      <dsp:txXfrm>
        <a:off x="2918675" y="0"/>
        <a:ext cx="1278537" cy="415229"/>
      </dsp:txXfrm>
    </dsp:sp>
    <dsp:sp modelId="{2BD78EBC-7490-7243-A076-527C9EFEB0A4}">
      <dsp:nvSpPr>
        <dsp:cNvPr id="0" name=""/>
        <dsp:cNvSpPr/>
      </dsp:nvSpPr>
      <dsp:spPr>
        <a:xfrm>
          <a:off x="4066073" y="0"/>
          <a:ext cx="1693766" cy="41522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Fundamental Ratio by Sector</a:t>
          </a:r>
          <a:endParaRPr lang="en-US" sz="900" kern="1200" dirty="0"/>
        </a:p>
      </dsp:txBody>
      <dsp:txXfrm>
        <a:off x="4273688" y="0"/>
        <a:ext cx="1278537" cy="415229"/>
      </dsp:txXfrm>
    </dsp:sp>
    <dsp:sp modelId="{58CC1909-F9B9-7541-96F6-487C8B11FF40}">
      <dsp:nvSpPr>
        <dsp:cNvPr id="0" name=""/>
        <dsp:cNvSpPr/>
      </dsp:nvSpPr>
      <dsp:spPr>
        <a:xfrm>
          <a:off x="5421086" y="0"/>
          <a:ext cx="1693766" cy="41522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52 Weeks High, Price Range, and Company Size</a:t>
          </a:r>
          <a:endParaRPr lang="en-US" sz="900" kern="1200" dirty="0"/>
        </a:p>
      </dsp:txBody>
      <dsp:txXfrm>
        <a:off x="5628701" y="0"/>
        <a:ext cx="1278537" cy="415229"/>
      </dsp:txXfrm>
    </dsp:sp>
    <dsp:sp modelId="{1EE1C2D5-EE81-0B4C-BE86-38E99722F8A2}">
      <dsp:nvSpPr>
        <dsp:cNvPr id="0" name=""/>
        <dsp:cNvSpPr/>
      </dsp:nvSpPr>
      <dsp:spPr>
        <a:xfrm>
          <a:off x="6776099" y="0"/>
          <a:ext cx="1693766" cy="41522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What's Next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6983714" y="0"/>
        <a:ext cx="1278537" cy="415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F0353-EC4B-0A4F-B4A6-46672BCAD45A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69527-76BF-4F46-BBDC-05925CEC6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0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EA799-2514-8A4F-81C3-45F0BE2941CB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A6D76-47E5-1F4D-98E5-27825789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05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A6D76-47E5-1F4D-98E5-2782578913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7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A6D76-47E5-1F4D-98E5-2782578913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09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A6D76-47E5-1F4D-98E5-2782578913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5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BA5F-E39E-DD42-937B-FC6AEC6BBBF2}" type="datetime1">
              <a:rPr lang="en-CA" smtClean="0"/>
              <a:t>2017-07-19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7C12-E9BB-384E-A92F-A84FC4718F9D}" type="datetime1">
              <a:rPr lang="en-CA" smtClean="0"/>
              <a:t>2017-07-19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7B39-EFB5-614E-8A9C-1ADB801A5E80}" type="datetime1">
              <a:rPr lang="en-CA" smtClean="0"/>
              <a:t>2017-07-19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4A4B-636A-2A42-BD9B-593BE987305A}" type="datetime1">
              <a:rPr lang="en-CA" smtClean="0"/>
              <a:t>2017-07-19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137-7DA8-4E43-8466-9191BCBB58AF}" type="datetime1">
              <a:rPr lang="en-CA" smtClean="0"/>
              <a:t>2017-07-19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50D-673B-C64D-BE5B-941CF8F06FD4}" type="datetime1">
              <a:rPr lang="en-CA" smtClean="0"/>
              <a:t>2017-07-19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B549-C7F4-3945-AE46-009086E75471}" type="datetime1">
              <a:rPr lang="en-CA" smtClean="0"/>
              <a:t>2017-07-19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8B24-A5A3-1349-B54B-B0A9CAD501CE}" type="datetime1">
              <a:rPr lang="en-CA" smtClean="0"/>
              <a:t>2017-07-19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B9C1-073A-C544-B7BE-DBC1DEBCFA96}" type="datetime1">
              <a:rPr lang="en-CA" smtClean="0"/>
              <a:t>2017-07-19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BF1-20E5-2446-9079-5A67BD78CE5E}" type="datetime1">
              <a:rPr lang="en-CA" smtClean="0"/>
              <a:t>2017-07-19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2C60-72FB-114A-B6CC-98FF0FDBEBB2}" type="datetime1">
              <a:rPr lang="en-CA" smtClean="0"/>
              <a:t>2017-07-19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2BF17-3D34-9E40-8EBD-EADEFC8A8A39}" type="datetime1">
              <a:rPr lang="en-CA" smtClean="0"/>
              <a:t>2017-07-19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diagramData" Target="../diagrams/data6.xml"/><Relationship Id="rId5" Type="http://schemas.openxmlformats.org/officeDocument/2006/relationships/diagramLayout" Target="../diagrams/layout6.xml"/><Relationship Id="rId6" Type="http://schemas.openxmlformats.org/officeDocument/2006/relationships/diagramQuickStyle" Target="../diagrams/quickStyle6.xml"/><Relationship Id="rId7" Type="http://schemas.openxmlformats.org/officeDocument/2006/relationships/diagramColors" Target="../diagrams/colors6.xml"/><Relationship Id="rId8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What is S&amp;P 500 index? 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-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an overview of the most followed equity index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" name="Straight Connector 4"/>
          <p:cNvCxnSpPr>
            <a:stCxn id="5" idx="1"/>
            <a:endCxn id="5" idx="3"/>
          </p:cNvCxnSpPr>
          <p:nvPr/>
        </p:nvCxnSpPr>
        <p:spPr>
          <a:xfrm>
            <a:off x="640682" y="3466568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40682" y="3538006"/>
            <a:ext cx="78867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Overview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994230"/>
              </p:ext>
            </p:extLst>
          </p:nvPr>
        </p:nvGraphicFramePr>
        <p:xfrm>
          <a:off x="368301" y="5791200"/>
          <a:ext cx="8470900" cy="41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27050" y="1082080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6" idx="1"/>
            <a:endCxn id="6" idx="3"/>
          </p:cNvCxnSpPr>
          <p:nvPr/>
        </p:nvCxnSpPr>
        <p:spPr>
          <a:xfrm>
            <a:off x="628650" y="5489972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577850" y="1510011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Who is the audience</a:t>
            </a:r>
          </a:p>
          <a:p>
            <a:pPr lvl="1"/>
            <a:r>
              <a:rPr lang="en-US" sz="1800" dirty="0"/>
              <a:t>People who have limited knowledge in finance</a:t>
            </a:r>
          </a:p>
          <a:p>
            <a:r>
              <a:rPr lang="en-US" sz="2100" dirty="0"/>
              <a:t>Why do I care?</a:t>
            </a:r>
          </a:p>
          <a:p>
            <a:pPr lvl="1"/>
            <a:r>
              <a:rPr lang="en-US" sz="1800" dirty="0"/>
              <a:t>one of the most commonly followed and cited equity indices, and many considered it a bellwether or the U.S. economy</a:t>
            </a:r>
          </a:p>
          <a:p>
            <a:pPr lvl="1"/>
            <a:r>
              <a:rPr lang="en-US" sz="1800" dirty="0"/>
              <a:t>it is a reflection of the composition of the economy (It’s old but its components change over time) </a:t>
            </a:r>
          </a:p>
          <a:p>
            <a:pPr lvl="1"/>
            <a:r>
              <a:rPr lang="en-US" sz="1800" dirty="0"/>
              <a:t>Boring?? but most hedge funds in the last few years cannot beat the benchmark index (passive investment vs active investment)</a:t>
            </a:r>
          </a:p>
          <a:p>
            <a:r>
              <a:rPr lang="en-US" sz="2100" dirty="0"/>
              <a:t>What’s S&amp;P</a:t>
            </a:r>
          </a:p>
          <a:p>
            <a:pPr lvl="1"/>
            <a:r>
              <a:rPr lang="en-US" sz="1800" dirty="0"/>
              <a:t>an American stock market index </a:t>
            </a:r>
          </a:p>
          <a:p>
            <a:pPr lvl="1"/>
            <a:r>
              <a:rPr lang="en-US" sz="1800" dirty="0"/>
              <a:t>based on the market capitalizations of 500 large companies having common stock listed on the NYSE or NASDAQ.</a:t>
            </a:r>
          </a:p>
          <a:p>
            <a:pPr lvl="1"/>
            <a:r>
              <a:rPr lang="en-US" sz="1800" dirty="0"/>
              <a:t>it's market-weighted</a:t>
            </a:r>
          </a:p>
          <a:p>
            <a:pPr lvl="1"/>
            <a:r>
              <a:rPr lang="en-US" sz="1800" dirty="0"/>
              <a:t>S&amp;P 500 was founded in 1957, and it gave rise to indexing</a:t>
            </a:r>
          </a:p>
          <a:p>
            <a:pPr lvl="1"/>
            <a:r>
              <a:rPr lang="en-US" sz="1800" dirty="0"/>
              <a:t>500 stocks but it comprised of 80% of the market</a:t>
            </a:r>
          </a:p>
          <a:p>
            <a:endParaRPr lang="en-US" sz="21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What’s in the index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>
            <a:stCxn id="6" idx="1"/>
            <a:endCxn id="6" idx="3"/>
          </p:cNvCxnSpPr>
          <p:nvPr/>
        </p:nvCxnSpPr>
        <p:spPr>
          <a:xfrm>
            <a:off x="628650" y="5489972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433816"/>
            <a:ext cx="4408703" cy="23979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61" y="1448843"/>
            <a:ext cx="4391939" cy="23979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106" y="4385692"/>
            <a:ext cx="8470232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sz="1200" dirty="0"/>
              <a:t>SP500 is very diverse - has 11 major sectors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200" dirty="0"/>
              <a:t>Consumer Discretionary is the most popular sector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200" dirty="0"/>
              <a:t>Information Technology is the biggest sector by market capitalization. </a:t>
            </a:r>
          </a:p>
          <a:p>
            <a:pPr marL="557213" lvl="1" indent="-214313">
              <a:buFont typeface="Arial" charset="0"/>
              <a:buChar char="•"/>
            </a:pPr>
            <a:r>
              <a:rPr lang="en-US" sz="1200" dirty="0"/>
              <a:t>the top 3 sectors in the index (Information Technology, Health Care and Financials) comprised of more than 50% of the index</a:t>
            </a:r>
          </a:p>
          <a:p>
            <a:endParaRPr lang="en-US" sz="135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7050" y="1082080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7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811930"/>
              </p:ext>
            </p:extLst>
          </p:nvPr>
        </p:nvGraphicFramePr>
        <p:xfrm>
          <a:off x="368301" y="5791200"/>
          <a:ext cx="8470900" cy="41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5314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Market Capitalization by Sector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>
            <a:stCxn id="6" idx="1"/>
            <a:endCxn id="6" idx="3"/>
          </p:cNvCxnSpPr>
          <p:nvPr/>
        </p:nvCxnSpPr>
        <p:spPr>
          <a:xfrm>
            <a:off x="628650" y="5489972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ame 16"/>
          <p:cNvSpPr/>
          <p:nvPr/>
        </p:nvSpPr>
        <p:spPr>
          <a:xfrm>
            <a:off x="4547938" y="2826953"/>
            <a:ext cx="342900" cy="298250"/>
          </a:xfrm>
          <a:prstGeom prst="frame">
            <a:avLst>
              <a:gd name="adj1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4662238" y="2941253"/>
            <a:ext cx="342900" cy="298250"/>
          </a:xfrm>
          <a:prstGeom prst="frame">
            <a:avLst>
              <a:gd name="adj1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4299" y="1262885"/>
            <a:ext cx="6552405" cy="4154460"/>
            <a:chOff x="114299" y="1262885"/>
            <a:chExt cx="6552405" cy="415446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52"/>
            <a:stretch/>
          </p:blipFill>
          <p:spPr>
            <a:xfrm>
              <a:off x="114299" y="1262885"/>
              <a:ext cx="6552405" cy="4115773"/>
            </a:xfrm>
            <a:prstGeom prst="rect">
              <a:avLst/>
            </a:prstGeom>
          </p:spPr>
        </p:pic>
        <p:sp>
          <p:nvSpPr>
            <p:cNvPr id="13" name="Frame 12"/>
            <p:cNvSpPr/>
            <p:nvPr/>
          </p:nvSpPr>
          <p:spPr>
            <a:xfrm>
              <a:off x="2034283" y="5119055"/>
              <a:ext cx="1430708" cy="298290"/>
            </a:xfrm>
            <a:prstGeom prst="fram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14" name="Frame 13"/>
            <p:cNvSpPr/>
            <p:nvPr/>
          </p:nvSpPr>
          <p:spPr>
            <a:xfrm>
              <a:off x="4713487" y="2329829"/>
              <a:ext cx="384671" cy="364825"/>
            </a:xfrm>
            <a:prstGeom prst="fram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1" name="Frame 20"/>
            <p:cNvSpPr/>
            <p:nvPr/>
          </p:nvSpPr>
          <p:spPr>
            <a:xfrm>
              <a:off x="3642198" y="3486800"/>
              <a:ext cx="384671" cy="364825"/>
            </a:xfrm>
            <a:prstGeom prst="fram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2" name="Frame 21"/>
            <p:cNvSpPr/>
            <p:nvPr/>
          </p:nvSpPr>
          <p:spPr>
            <a:xfrm>
              <a:off x="1222491" y="2329828"/>
              <a:ext cx="384671" cy="364825"/>
            </a:xfrm>
            <a:prstGeom prst="fram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3" name="Frame 22"/>
            <p:cNvSpPr/>
            <p:nvPr/>
          </p:nvSpPr>
          <p:spPr>
            <a:xfrm>
              <a:off x="3642198" y="2296562"/>
              <a:ext cx="384671" cy="364825"/>
            </a:xfrm>
            <a:prstGeom prst="fram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681495" y="1519021"/>
            <a:ext cx="217716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sz="1200" dirty="0"/>
              <a:t>company’s market capitalization  is not normally distributed (even after log transformation)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200" dirty="0"/>
              <a:t>Movement of big companies has a greater impact on the index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200" dirty="0"/>
              <a:t>Example of outliers:</a:t>
            </a:r>
          </a:p>
          <a:p>
            <a:pPr marL="557213" lvl="1" indent="-214313">
              <a:buFont typeface="Arial" charset="0"/>
              <a:buChar char="•"/>
            </a:pPr>
            <a:r>
              <a:rPr lang="en-US" sz="1050" dirty="0"/>
              <a:t>Information Technology (Apple, Alphabet, Microsoft, Facebook)</a:t>
            </a:r>
          </a:p>
          <a:p>
            <a:pPr marL="557213" lvl="1" indent="-214313">
              <a:buFont typeface="Arial" charset="0"/>
              <a:buChar char="•"/>
            </a:pPr>
            <a:r>
              <a:rPr lang="en-US" sz="1050" dirty="0"/>
              <a:t> Consumer Discretionary (Amazon) </a:t>
            </a:r>
          </a:p>
          <a:p>
            <a:pPr marL="557213" lvl="1" indent="-214313">
              <a:buFont typeface="Arial" charset="0"/>
              <a:buChar char="•"/>
            </a:pPr>
            <a:r>
              <a:rPr lang="en-US" sz="1050" dirty="0"/>
              <a:t>Energy (Exxon Mobil)</a:t>
            </a:r>
          </a:p>
          <a:p>
            <a:pPr marL="557213" lvl="1" indent="-214313">
              <a:buFont typeface="Arial" charset="0"/>
              <a:buChar char="•"/>
            </a:pPr>
            <a:r>
              <a:rPr lang="en-US" sz="1050" dirty="0"/>
              <a:t>Health Care (Johnson &amp; Johnson)</a:t>
            </a:r>
          </a:p>
          <a:p>
            <a:pPr marL="557213" lvl="1" indent="-214313">
              <a:buFont typeface="Arial" charset="0"/>
              <a:buChar char="•"/>
            </a:pPr>
            <a:r>
              <a:rPr lang="en-US" sz="1050" dirty="0"/>
              <a:t>Financial (JP Morgan, Wells Fargo, Bank of America) </a:t>
            </a:r>
          </a:p>
          <a:p>
            <a:endParaRPr lang="en-US" sz="135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7050" y="1082080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0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864399"/>
              </p:ext>
            </p:extLst>
          </p:nvPr>
        </p:nvGraphicFramePr>
        <p:xfrm>
          <a:off x="368301" y="5791200"/>
          <a:ext cx="8470900" cy="41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757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Fundamental Ratio by Sector (I)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cxnSp>
        <p:nvCxnSpPr>
          <p:cNvPr id="6" name="Straight Connector 5"/>
          <p:cNvCxnSpPr>
            <a:stCxn id="6" idx="1"/>
            <a:endCxn id="6" idx="3"/>
          </p:cNvCxnSpPr>
          <p:nvPr/>
        </p:nvCxnSpPr>
        <p:spPr>
          <a:xfrm>
            <a:off x="628650" y="5489972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7050" y="1082080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5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483451"/>
            <a:ext cx="6870699" cy="3855908"/>
          </a:xfrm>
        </p:spPr>
      </p:pic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366117"/>
              </p:ext>
            </p:extLst>
          </p:nvPr>
        </p:nvGraphicFramePr>
        <p:xfrm>
          <a:off x="368301" y="5791200"/>
          <a:ext cx="8470900" cy="41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15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Fundamental Ratio by Sector (II)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cxnSp>
        <p:nvCxnSpPr>
          <p:cNvPr id="6" name="Straight Connector 5"/>
          <p:cNvCxnSpPr>
            <a:stCxn id="6" idx="1"/>
            <a:endCxn id="6" idx="3"/>
          </p:cNvCxnSpPr>
          <p:nvPr/>
        </p:nvCxnSpPr>
        <p:spPr>
          <a:xfrm>
            <a:off x="628650" y="5489972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7050" y="1082080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/>
        </p:nvGraphicFramePr>
        <p:xfrm>
          <a:off x="368301" y="5791200"/>
          <a:ext cx="8470900" cy="41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6" y="1289249"/>
            <a:ext cx="6816662" cy="4085860"/>
          </a:xfrm>
        </p:spPr>
      </p:pic>
      <p:sp>
        <p:nvSpPr>
          <p:cNvPr id="14" name="Frame 13"/>
          <p:cNvSpPr/>
          <p:nvPr/>
        </p:nvSpPr>
        <p:spPr>
          <a:xfrm>
            <a:off x="722017" y="1247036"/>
            <a:ext cx="384671" cy="364825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5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52 Weeks High, Price Range &amp; Company Size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>
            <a:stCxn id="6" idx="1"/>
            <a:endCxn id="6" idx="3"/>
          </p:cNvCxnSpPr>
          <p:nvPr/>
        </p:nvCxnSpPr>
        <p:spPr>
          <a:xfrm>
            <a:off x="628650" y="5489972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7050" y="1082080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7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3" y="1260971"/>
            <a:ext cx="6881257" cy="4170459"/>
          </a:xfrm>
        </p:spPr>
      </p:pic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377266"/>
              </p:ext>
            </p:extLst>
          </p:nvPr>
        </p:nvGraphicFramePr>
        <p:xfrm>
          <a:off x="368301" y="5791200"/>
          <a:ext cx="8470900" cy="41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88200" y="1690689"/>
            <a:ext cx="15430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lvl="0" indent="-214313">
              <a:buFont typeface="Arial" charset="0"/>
              <a:buChar char="•"/>
            </a:pPr>
            <a:r>
              <a:rPr lang="en-US" sz="1200" dirty="0"/>
              <a:t>L</a:t>
            </a:r>
            <a:r>
              <a:rPr lang="en-US" sz="1200" dirty="0" smtClean="0"/>
              <a:t>inear Relationship between </a:t>
            </a:r>
            <a:r>
              <a:rPr lang="en-US" sz="1200" dirty="0"/>
              <a:t>52 weeks high and Price Range </a:t>
            </a:r>
            <a:r>
              <a:rPr lang="en-US" sz="1200" dirty="0" smtClean="0"/>
              <a:t>(consistent </a:t>
            </a:r>
            <a:r>
              <a:rPr lang="en-US" sz="1200" dirty="0"/>
              <a:t>among all </a:t>
            </a:r>
            <a:r>
              <a:rPr lang="en-US" sz="1200" dirty="0" smtClean="0"/>
              <a:t>industries)</a:t>
            </a:r>
            <a:endParaRPr lang="en-US" sz="1200" dirty="0"/>
          </a:p>
          <a:p>
            <a:pPr marL="214313" lvl="0" indent="-214313">
              <a:buFont typeface="Arial" charset="0"/>
              <a:buChar char="•"/>
            </a:pPr>
            <a:r>
              <a:rPr lang="en-US" sz="1200" dirty="0" smtClean="0"/>
              <a:t>big </a:t>
            </a:r>
            <a:r>
              <a:rPr lang="en-US" sz="1200" dirty="0"/>
              <a:t>companies </a:t>
            </a:r>
            <a:r>
              <a:rPr lang="en-US" sz="1200" dirty="0" smtClean="0"/>
              <a:t>have high </a:t>
            </a:r>
            <a:r>
              <a:rPr lang="en-US" sz="1200" dirty="0"/>
              <a:t>stock price</a:t>
            </a:r>
          </a:p>
          <a:p>
            <a:pPr marL="214313" lvl="0" indent="-214313">
              <a:buFont typeface="Arial" charset="0"/>
              <a:buChar char="•"/>
            </a:pPr>
            <a:r>
              <a:rPr lang="en-US" sz="1200" dirty="0" smtClean="0"/>
              <a:t>Price clusters </a:t>
            </a:r>
            <a:r>
              <a:rPr lang="en-US" sz="1200" dirty="0"/>
              <a:t>in different industries </a:t>
            </a:r>
            <a:r>
              <a:rPr lang="en-US" sz="1200" dirty="0" smtClean="0"/>
              <a:t>is </a:t>
            </a:r>
            <a:r>
              <a:rPr lang="en-US" sz="1200" dirty="0"/>
              <a:t>not so obvious</a:t>
            </a:r>
          </a:p>
          <a:p>
            <a:pPr marL="557213" lvl="1" indent="-214313">
              <a:buFont typeface="Arial" charset="0"/>
              <a:buChar char="•"/>
            </a:pPr>
            <a:endParaRPr lang="en-US" sz="10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3541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What’s Next?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cxnSp>
        <p:nvCxnSpPr>
          <p:cNvPr id="6" name="Straight Connector 5"/>
          <p:cNvCxnSpPr>
            <a:stCxn id="6" idx="1"/>
            <a:endCxn id="6" idx="3"/>
          </p:cNvCxnSpPr>
          <p:nvPr/>
        </p:nvCxnSpPr>
        <p:spPr>
          <a:xfrm>
            <a:off x="628650" y="5489972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7050" y="1082080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827179"/>
              </p:ext>
            </p:extLst>
          </p:nvPr>
        </p:nvGraphicFramePr>
        <p:xfrm>
          <a:off x="368301" y="5791200"/>
          <a:ext cx="8470900" cy="41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533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471</Words>
  <Application>Microsoft Macintosh PowerPoint</Application>
  <PresentationFormat>Letter Paper (8.5x11 in)</PresentationFormat>
  <Paragraphs>89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Times New Roman</vt:lpstr>
      <vt:lpstr>Arial</vt:lpstr>
      <vt:lpstr>Office Theme</vt:lpstr>
      <vt:lpstr>What is S&amp;P 500 index?   </vt:lpstr>
      <vt:lpstr>Overview </vt:lpstr>
      <vt:lpstr>What’s in the index </vt:lpstr>
      <vt:lpstr>Market Capitalization by Sector </vt:lpstr>
      <vt:lpstr>Fundamental Ratio by Sector (I) </vt:lpstr>
      <vt:lpstr>Fundamental Ratio by Sector (II) </vt:lpstr>
      <vt:lpstr>52 Weeks High, Price Range &amp; Company Size </vt:lpstr>
      <vt:lpstr>What’s Next? 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Chang</dc:creator>
  <cp:lastModifiedBy>James Chang</cp:lastModifiedBy>
  <cp:revision>9</cp:revision>
  <dcterms:created xsi:type="dcterms:W3CDTF">2017-07-19T03:21:08Z</dcterms:created>
  <dcterms:modified xsi:type="dcterms:W3CDTF">2017-07-19T04:31:41Z</dcterms:modified>
</cp:coreProperties>
</file>