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1b3b1827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1b3b1827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1b3b1827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1b3b1827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1b3b1827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1b3b1827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1b3b1827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1b3b1827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1b3b1827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1b3b1827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Celsius Network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Cursory Look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550" y="206675"/>
            <a:ext cx="1493384" cy="15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Origin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Summer of 2017, </a:t>
            </a:r>
            <a:r>
              <a:rPr lang="en"/>
              <a:t>Alex Mashinsky &amp; Daniel Leon</a:t>
            </a:r>
            <a:r>
              <a:rPr lang="en"/>
              <a:t>’s idea: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Democratize financial services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blockchain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Banking model</a:t>
            </a:r>
            <a:r>
              <a:rPr lang="en"/>
              <a:t>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Earn interest on crypto assets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Borrow loans using crypto assets as collateral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Mar 2018</a:t>
            </a:r>
            <a:r>
              <a:rPr lang="en"/>
              <a:t>, ICO successful raising USD 50mm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Jun 2018</a:t>
            </a:r>
            <a:r>
              <a:rPr lang="en"/>
              <a:t>, Celsius app v1.0.0 was launched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Latest Press Release:</a:t>
            </a:r>
            <a:r>
              <a:rPr lang="en"/>
              <a:t> USD 300mm AUM and USD 2bn loan origination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Activities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Deposits</a:t>
            </a:r>
            <a:r>
              <a:rPr lang="en"/>
              <a:t> are traded in various crypto exchanges, hedge funds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 custody of BitGo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Protected by Lender’s Insurance Pool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Loans</a:t>
            </a:r>
            <a:r>
              <a:rPr lang="en"/>
              <a:t> are issued based on deposits as collateral vs credit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CEL token </a:t>
            </a:r>
            <a:r>
              <a:rPr lang="en"/>
              <a:t>are issued to </a:t>
            </a:r>
            <a:r>
              <a:rPr lang="en"/>
              <a:t> incentivize membership with access to more attractive 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Celpay</a:t>
            </a:r>
            <a:r>
              <a:rPr lang="en"/>
              <a:t> offers fee-less crypto payments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Integration of corporate partners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Landscape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Multiple Domains:</a:t>
            </a:r>
            <a:r>
              <a:rPr lang="en"/>
              <a:t> Personal Finance, Lending, Blockchain, Cryptocurrency, Open Banking, Payments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Primary Domain:</a:t>
            </a:r>
            <a:r>
              <a:rPr lang="en"/>
              <a:t> P2P Lending on the Blockchain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P2P Lending Growth:</a:t>
            </a:r>
            <a:r>
              <a:rPr lang="en"/>
              <a:t> of USD 898bn by 2024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Primary Competition:</a:t>
            </a:r>
            <a:r>
              <a:rPr lang="en"/>
              <a:t> SALTLending, ETHLend, NEXO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Primary Advantage:</a:t>
            </a:r>
            <a:r>
              <a:rPr lang="en"/>
              <a:t> Trusted 3rd party Custodian and CEO - backer of VoIP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just </a:t>
            </a:r>
            <a:r>
              <a:rPr lang="en" u="sng"/>
              <a:t>2 years of operations:</a:t>
            </a:r>
            <a:endParaRPr u="sng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2,165 % growth in AUM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USD 300mm AUM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USD 2bn loans issued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40K members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160+ countries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Milestones that no other fiat P2P lending companies or traditional banks has achieved. 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Emerging Concern &amp; Recommendation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Deposit Protection: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BitGo Minting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Lender’s Insurance Pool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Exposure from partnership with </a:t>
            </a:r>
            <a:r>
              <a:rPr b="1" lang="en"/>
              <a:t>margin trading exchange Bitfinex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Risk: </a:t>
            </a:r>
            <a:r>
              <a:rPr b="1" lang="en"/>
              <a:t>legal and regulatory investigations</a:t>
            </a:r>
            <a:r>
              <a:rPr lang="en"/>
              <a:t> of Bitfinex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 to </a:t>
            </a:r>
            <a:r>
              <a:rPr b="1" lang="en"/>
              <a:t>offer insurance</a:t>
            </a:r>
            <a:r>
              <a:rPr lang="en"/>
              <a:t> similar to FDIC insurance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Already being offered by SALT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Leverage blockchain technology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Potential revenue generating product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