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EB437-8A06-43FF-860C-EFE610FE5077}" v="133" dt="2022-07-16T13:58:17.882"/>
    <p1510:client id="{FE3CD25D-A609-D4C7-F22B-BDD9986E0681}" v="421" dt="2022-07-16T14:25:56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a Caroline Somavilla" userId="S::julia.somavilla@aluno.iffar.edu.br::9ccb9c22-7f8c-4b4e-8f85-29729aeafa59" providerId="AD" clId="Web-{FE3CD25D-A609-D4C7-F22B-BDD9986E0681}"/>
    <pc:docChg chg="addSld delSld modSld sldOrd">
      <pc:chgData name="Júlia Caroline Somavilla" userId="S::julia.somavilla@aluno.iffar.edu.br::9ccb9c22-7f8c-4b4e-8f85-29729aeafa59" providerId="AD" clId="Web-{FE3CD25D-A609-D4C7-F22B-BDD9986E0681}" dt="2022-07-16T14:25:56.965" v="513"/>
      <pc:docMkLst>
        <pc:docMk/>
      </pc:docMkLst>
      <pc:sldChg chg="modSp">
        <pc:chgData name="Júlia Caroline Somavilla" userId="S::julia.somavilla@aluno.iffar.edu.br::9ccb9c22-7f8c-4b4e-8f85-29729aeafa59" providerId="AD" clId="Web-{FE3CD25D-A609-D4C7-F22B-BDD9986E0681}" dt="2022-07-16T14:16:55.469" v="457" actId="20577"/>
        <pc:sldMkLst>
          <pc:docMk/>
          <pc:sldMk cId="3704795658" sldId="258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6:55.469" v="457" actId="20577"/>
          <ac:spMkLst>
            <pc:docMk/>
            <pc:sldMk cId="3704795658" sldId="258"/>
            <ac:spMk id="3" creationId="{9916254E-5D7B-FA8B-6583-78034F3D5D66}"/>
          </ac:spMkLst>
        </pc:spChg>
      </pc:sldChg>
      <pc:sldChg chg="addSp">
        <pc:chgData name="Júlia Caroline Somavilla" userId="S::julia.somavilla@aluno.iffar.edu.br::9ccb9c22-7f8c-4b4e-8f85-29729aeafa59" providerId="AD" clId="Web-{FE3CD25D-A609-D4C7-F22B-BDD9986E0681}" dt="2022-07-16T14:01:52.428" v="69"/>
        <pc:sldMkLst>
          <pc:docMk/>
          <pc:sldMk cId="2449456399" sldId="260"/>
        </pc:sldMkLst>
        <pc:picChg chg="add">
          <ac:chgData name="Júlia Caroline Somavilla" userId="S::julia.somavilla@aluno.iffar.edu.br::9ccb9c22-7f8c-4b4e-8f85-29729aeafa59" providerId="AD" clId="Web-{FE3CD25D-A609-D4C7-F22B-BDD9986E0681}" dt="2022-07-16T14:01:52.428" v="69"/>
          <ac:picMkLst>
            <pc:docMk/>
            <pc:sldMk cId="2449456399" sldId="260"/>
            <ac:picMk id="9" creationId="{221B6B7E-E10C-0CCD-5169-A7916F65A29B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01:53.647" v="70"/>
        <pc:sldMkLst>
          <pc:docMk/>
          <pc:sldMk cId="4069927497" sldId="261"/>
        </pc:sldMkLst>
        <pc:spChg chg="mod">
          <ac:chgData name="Júlia Caroline Somavilla" userId="S::julia.somavilla@aluno.iffar.edu.br::9ccb9c22-7f8c-4b4e-8f85-29729aeafa59" providerId="AD" clId="Web-{FE3CD25D-A609-D4C7-F22B-BDD9986E0681}" dt="2022-07-16T13:59:22.331" v="12" actId="20577"/>
          <ac:spMkLst>
            <pc:docMk/>
            <pc:sldMk cId="4069927497" sldId="261"/>
            <ac:spMk id="2" creationId="{C51CEC47-52A2-8BAB-B17D-F3733ED281C9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3:59:58.629" v="13"/>
          <ac:spMkLst>
            <pc:docMk/>
            <pc:sldMk cId="4069927497" sldId="261"/>
            <ac:spMk id="3" creationId="{D48ED6C6-3732-5C35-EB24-A6BE9CF78F75}"/>
          </ac:spMkLst>
        </pc:spChg>
        <pc:spChg chg="add mod">
          <ac:chgData name="Júlia Caroline Somavilla" userId="S::julia.somavilla@aluno.iffar.edu.br::9ccb9c22-7f8c-4b4e-8f85-29729aeafa59" providerId="AD" clId="Web-{FE3CD25D-A609-D4C7-F22B-BDD9986E0681}" dt="2022-07-16T14:01:49.022" v="68" actId="20577"/>
          <ac:spMkLst>
            <pc:docMk/>
            <pc:sldMk cId="4069927497" sldId="261"/>
            <ac:spMk id="34" creationId="{714C8AF2-4518-113B-F80C-1CD913D5CE87}"/>
          </ac:spMkLst>
        </pc:spChg>
        <pc:graphicFrameChg chg="add del mod ord modGraphic">
          <ac:chgData name="Júlia Caroline Somavilla" userId="S::julia.somavilla@aluno.iffar.edu.br::9ccb9c22-7f8c-4b4e-8f85-29729aeafa59" providerId="AD" clId="Web-{FE3CD25D-A609-D4C7-F22B-BDD9986E0681}" dt="2022-07-16T14:00:35.723" v="15"/>
          <ac:graphicFrameMkLst>
            <pc:docMk/>
            <pc:sldMk cId="4069927497" sldId="261"/>
            <ac:graphicFrameMk id="4" creationId="{9B42C741-56E6-EECF-BF75-944B868CE736}"/>
          </ac:graphicFrameMkLst>
        </pc:graphicFrameChg>
        <pc:picChg chg="add">
          <ac:chgData name="Júlia Caroline Somavilla" userId="S::julia.somavilla@aluno.iffar.edu.br::9ccb9c22-7f8c-4b4e-8f85-29729aeafa59" providerId="AD" clId="Web-{FE3CD25D-A609-D4C7-F22B-BDD9986E0681}" dt="2022-07-16T14:01:53.647" v="70"/>
          <ac:picMkLst>
            <pc:docMk/>
            <pc:sldMk cId="4069927497" sldId="261"/>
            <ac:picMk id="36" creationId="{FE4F7874-8044-19AB-829F-F7606612E81A}"/>
          </ac:picMkLst>
        </pc:picChg>
      </pc:sldChg>
      <pc:sldChg chg="addSp delSp modSp new ord">
        <pc:chgData name="Júlia Caroline Somavilla" userId="S::julia.somavilla@aluno.iffar.edu.br::9ccb9c22-7f8c-4b4e-8f85-29729aeafa59" providerId="AD" clId="Web-{FE3CD25D-A609-D4C7-F22B-BDD9986E0681}" dt="2022-07-16T14:09:42.271" v="323"/>
        <pc:sldMkLst>
          <pc:docMk/>
          <pc:sldMk cId="2798135688" sldId="262"/>
        </pc:sldMkLst>
        <pc:spChg chg="del mod">
          <ac:chgData name="Júlia Caroline Somavilla" userId="S::julia.somavilla@aluno.iffar.edu.br::9ccb9c22-7f8c-4b4e-8f85-29729aeafa59" providerId="AD" clId="Web-{FE3CD25D-A609-D4C7-F22B-BDD9986E0681}" dt="2022-07-16T14:02:44.242" v="80"/>
          <ac:spMkLst>
            <pc:docMk/>
            <pc:sldMk cId="2798135688" sldId="262"/>
            <ac:spMk id="2" creationId="{A76A6F2D-EB83-F580-03FF-6C588ADFA5C6}"/>
          </ac:spMkLst>
        </pc:spChg>
        <pc:spChg chg="mod">
          <ac:chgData name="Júlia Caroline Somavilla" userId="S::julia.somavilla@aluno.iffar.edu.br::9ccb9c22-7f8c-4b4e-8f85-29729aeafa59" providerId="AD" clId="Web-{FE3CD25D-A609-D4C7-F22B-BDD9986E0681}" dt="2022-07-16T14:07:20.674" v="266" actId="14100"/>
          <ac:spMkLst>
            <pc:docMk/>
            <pc:sldMk cId="2798135688" sldId="262"/>
            <ac:spMk id="3" creationId="{8978F16A-E2B2-E3A7-0F56-A6C7796A9571}"/>
          </ac:spMkLst>
        </pc:spChg>
        <pc:spChg chg="add del mod">
          <ac:chgData name="Júlia Caroline Somavilla" userId="S::julia.somavilla@aluno.iffar.edu.br::9ccb9c22-7f8c-4b4e-8f85-29729aeafa59" providerId="AD" clId="Web-{FE3CD25D-A609-D4C7-F22B-BDD9986E0681}" dt="2022-07-16T14:03:06.633" v="86"/>
          <ac:spMkLst>
            <pc:docMk/>
            <pc:sldMk cId="2798135688" sldId="262"/>
            <ac:spMk id="5" creationId="{E94C4B3F-E923-C696-544C-CE9384E158F7}"/>
          </ac:spMkLst>
        </pc:spChg>
        <pc:spChg chg="add del mod">
          <ac:chgData name="Júlia Caroline Somavilla" userId="S::julia.somavilla@aluno.iffar.edu.br::9ccb9c22-7f8c-4b4e-8f85-29729aeafa59" providerId="AD" clId="Web-{FE3CD25D-A609-D4C7-F22B-BDD9986E0681}" dt="2022-07-16T14:03:14.508" v="87"/>
          <ac:spMkLst>
            <pc:docMk/>
            <pc:sldMk cId="2798135688" sldId="262"/>
            <ac:spMk id="7" creationId="{43FDD382-5568-D850-AFB9-26B53E9D5E98}"/>
          </ac:spMkLst>
        </pc:spChg>
        <pc:spChg chg="add mod">
          <ac:chgData name="Júlia Caroline Somavilla" userId="S::julia.somavilla@aluno.iffar.edu.br::9ccb9c22-7f8c-4b4e-8f85-29729aeafa59" providerId="AD" clId="Web-{FE3CD25D-A609-D4C7-F22B-BDD9986E0681}" dt="2022-07-16T14:03:22.149" v="88"/>
          <ac:spMkLst>
            <pc:docMk/>
            <pc:sldMk cId="2798135688" sldId="262"/>
            <ac:spMk id="9" creationId="{763ACD50-EB3E-FF23-73FD-04436060B071}"/>
          </ac:spMkLst>
        </pc:spChg>
        <pc:spChg chg="add mod">
          <ac:chgData name="Júlia Caroline Somavilla" userId="S::julia.somavilla@aluno.iffar.edu.br::9ccb9c22-7f8c-4b4e-8f85-29729aeafa59" providerId="AD" clId="Web-{FE3CD25D-A609-D4C7-F22B-BDD9986E0681}" dt="2022-07-16T14:08:49.488" v="317" actId="20577"/>
          <ac:spMkLst>
            <pc:docMk/>
            <pc:sldMk cId="2798135688" sldId="262"/>
            <ac:spMk id="1175" creationId="{BF26F43B-AFE1-7514-6D79-B07590132708}"/>
          </ac:spMkLst>
        </pc:spChg>
        <pc:graphicFrameChg chg="add mod modGraphic">
          <ac:chgData name="Júlia Caroline Somavilla" userId="S::julia.somavilla@aluno.iffar.edu.br::9ccb9c22-7f8c-4b4e-8f85-29729aeafa59" providerId="AD" clId="Web-{FE3CD25D-A609-D4C7-F22B-BDD9986E0681}" dt="2022-07-16T14:07:22.721" v="267" actId="1076"/>
          <ac:graphicFrameMkLst>
            <pc:docMk/>
            <pc:sldMk cId="2798135688" sldId="262"/>
            <ac:graphicFrameMk id="10" creationId="{19ED132E-DDB7-5DF1-8BEB-9240DBF1FD79}"/>
          </ac:graphicFrameMkLst>
        </pc:graphicFrameChg>
        <pc:picChg chg="add mod">
          <ac:chgData name="Júlia Caroline Somavilla" userId="S::julia.somavilla@aluno.iffar.edu.br::9ccb9c22-7f8c-4b4e-8f85-29729aeafa59" providerId="AD" clId="Web-{FE3CD25D-A609-D4C7-F22B-BDD9986E0681}" dt="2022-07-16T14:08:52.207" v="319" actId="1076"/>
          <ac:picMkLst>
            <pc:docMk/>
            <pc:sldMk cId="2798135688" sldId="262"/>
            <ac:picMk id="1176" creationId="{9AA076FA-F780-E7F8-E44C-5F098F4D6499}"/>
          </ac:picMkLst>
        </pc:picChg>
        <pc:picChg chg="add">
          <ac:chgData name="Júlia Caroline Somavilla" userId="S::julia.somavilla@aluno.iffar.edu.br::9ccb9c22-7f8c-4b4e-8f85-29729aeafa59" providerId="AD" clId="Web-{FE3CD25D-A609-D4C7-F22B-BDD9986E0681}" dt="2022-07-16T14:09:42.271" v="323"/>
          <ac:picMkLst>
            <pc:docMk/>
            <pc:sldMk cId="2798135688" sldId="262"/>
            <ac:picMk id="1178" creationId="{BA350C7F-37B8-8BAC-698D-FAA9E1593E2A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14:26.700" v="443"/>
        <pc:sldMkLst>
          <pc:docMk/>
          <pc:sldMk cId="3967925" sldId="263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0:04.896" v="335" actId="20577"/>
          <ac:spMkLst>
            <pc:docMk/>
            <pc:sldMk cId="3967925" sldId="263"/>
            <ac:spMk id="2" creationId="{4642E126-D611-4167-2890-AA1688B01445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10:44.335" v="336"/>
          <ac:spMkLst>
            <pc:docMk/>
            <pc:sldMk cId="3967925" sldId="263"/>
            <ac:spMk id="3" creationId="{37065059-FD84-42DC-5C20-B69ACD068353}"/>
          </ac:spMkLst>
        </pc:spChg>
        <pc:graphicFrameChg chg="add mod ord modGraphic">
          <ac:chgData name="Júlia Caroline Somavilla" userId="S::julia.somavilla@aluno.iffar.edu.br::9ccb9c22-7f8c-4b4e-8f85-29729aeafa59" providerId="AD" clId="Web-{FE3CD25D-A609-D4C7-F22B-BDD9986E0681}" dt="2022-07-16T14:14:26.700" v="443"/>
          <ac:graphicFrameMkLst>
            <pc:docMk/>
            <pc:sldMk cId="3967925" sldId="263"/>
            <ac:graphicFrameMk id="6" creationId="{45D72355-5E4B-53A3-2251-BB5E410552F0}"/>
          </ac:graphicFrameMkLst>
        </pc:graphicFrameChg>
        <pc:picChg chg="add">
          <ac:chgData name="Júlia Caroline Somavilla" userId="S::julia.somavilla@aluno.iffar.edu.br::9ccb9c22-7f8c-4b4e-8f85-29729aeafa59" providerId="AD" clId="Web-{FE3CD25D-A609-D4C7-F22B-BDD9986E0681}" dt="2022-07-16T14:09:46.458" v="325"/>
          <ac:picMkLst>
            <pc:docMk/>
            <pc:sldMk cId="3967925" sldId="263"/>
            <ac:picMk id="5" creationId="{51B285C2-9CE5-D059-88A0-DC54B89C216C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4:18.653" v="441" actId="1076"/>
          <ac:picMkLst>
            <pc:docMk/>
            <pc:sldMk cId="3967925" sldId="263"/>
            <ac:picMk id="7" creationId="{48FE617E-8CD7-7388-5478-258C935595C1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2:51.323" v="391" actId="14100"/>
          <ac:picMkLst>
            <pc:docMk/>
            <pc:sldMk cId="3967925" sldId="263"/>
            <ac:picMk id="8" creationId="{13B0B2B7-5014-20CD-F708-1BC6729C1346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3:38.824" v="414" actId="1076"/>
          <ac:picMkLst>
            <pc:docMk/>
            <pc:sldMk cId="3967925" sldId="263"/>
            <ac:picMk id="9" creationId="{02D11D24-EC55-92B3-58E9-2F1D6DE7743D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4:15.106" v="440" actId="1076"/>
          <ac:picMkLst>
            <pc:docMk/>
            <pc:sldMk cId="3967925" sldId="263"/>
            <ac:picMk id="10" creationId="{58FC0F62-BB7A-7370-D220-1E40BFA4AC8A}"/>
          </ac:picMkLst>
        </pc:picChg>
      </pc:sldChg>
      <pc:sldChg chg="add del replId">
        <pc:chgData name="Júlia Caroline Somavilla" userId="S::julia.somavilla@aluno.iffar.edu.br::9ccb9c22-7f8c-4b4e-8f85-29729aeafa59" providerId="AD" clId="Web-{FE3CD25D-A609-D4C7-F22B-BDD9986E0681}" dt="2022-07-16T14:09:38.068" v="322"/>
        <pc:sldMkLst>
          <pc:docMk/>
          <pc:sldMk cId="2895100956" sldId="263"/>
        </pc:sldMkLst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21:18.115" v="482"/>
        <pc:sldMkLst>
          <pc:docMk/>
          <pc:sldMk cId="141204915" sldId="264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5:41.951" v="452" actId="20577"/>
          <ac:spMkLst>
            <pc:docMk/>
            <pc:sldMk cId="141204915" sldId="264"/>
            <ac:spMk id="2" creationId="{B2A1ED9D-034A-DD03-9BB1-A0538D1FDAB0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15:43.436" v="453"/>
          <ac:spMkLst>
            <pc:docMk/>
            <pc:sldMk cId="141204915" sldId="264"/>
            <ac:spMk id="3" creationId="{1C2B069A-4A53-3384-82C2-327A0B388C79}"/>
          </ac:spMkLst>
        </pc:spChg>
        <pc:picChg chg="add mod ord">
          <ac:chgData name="Júlia Caroline Somavilla" userId="S::julia.somavilla@aluno.iffar.edu.br::9ccb9c22-7f8c-4b4e-8f85-29729aeafa59" providerId="AD" clId="Web-{FE3CD25D-A609-D4C7-F22B-BDD9986E0681}" dt="2022-07-16T14:15:43.436" v="453"/>
          <ac:picMkLst>
            <pc:docMk/>
            <pc:sldMk cId="141204915" sldId="264"/>
            <ac:picMk id="4" creationId="{B771E8B1-15BD-A8A8-B6D3-8D312E3879A1}"/>
          </ac:picMkLst>
        </pc:picChg>
        <pc:picChg chg="add">
          <ac:chgData name="Júlia Caroline Somavilla" userId="S::julia.somavilla@aluno.iffar.edu.br::9ccb9c22-7f8c-4b4e-8f85-29729aeafa59" providerId="AD" clId="Web-{FE3CD25D-A609-D4C7-F22B-BDD9986E0681}" dt="2022-07-16T14:21:18.115" v="482"/>
          <ac:picMkLst>
            <pc:docMk/>
            <pc:sldMk cId="141204915" sldId="264"/>
            <ac:picMk id="6" creationId="{D9728A1F-D1ED-FE56-F8EC-D074BE5BC2C6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21:19.209" v="483"/>
        <pc:sldMkLst>
          <pc:docMk/>
          <pc:sldMk cId="798687812" sldId="265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17:06.063" v="467" actId="20577"/>
          <ac:spMkLst>
            <pc:docMk/>
            <pc:sldMk cId="798687812" sldId="265"/>
            <ac:spMk id="2" creationId="{65C18955-B4E1-345C-588E-5BAF67285135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18:50.659" v="468"/>
          <ac:spMkLst>
            <pc:docMk/>
            <pc:sldMk cId="798687812" sldId="265"/>
            <ac:spMk id="3" creationId="{93F1776E-A444-F100-A511-3523058219B5}"/>
          </ac:spMkLst>
        </pc:spChg>
        <pc:picChg chg="add mod ord">
          <ac:chgData name="Júlia Caroline Somavilla" userId="S::julia.somavilla@aluno.iffar.edu.br::9ccb9c22-7f8c-4b4e-8f85-29729aeafa59" providerId="AD" clId="Web-{FE3CD25D-A609-D4C7-F22B-BDD9986E0681}" dt="2022-07-16T14:18:58.362" v="470" actId="14100"/>
          <ac:picMkLst>
            <pc:docMk/>
            <pc:sldMk cId="798687812" sldId="265"/>
            <ac:picMk id="4" creationId="{49C9CEB6-13E8-54A6-E4C7-E7896E1E8472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19:59.036" v="478" actId="14100"/>
          <ac:picMkLst>
            <pc:docMk/>
            <pc:sldMk cId="798687812" sldId="265"/>
            <ac:picMk id="5" creationId="{C183893A-DFC5-A92E-624A-D63E8E8FE7BC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20:37.943" v="481" actId="14100"/>
          <ac:picMkLst>
            <pc:docMk/>
            <pc:sldMk cId="798687812" sldId="265"/>
            <ac:picMk id="6" creationId="{CBF2B2EA-1481-5CB7-EAB1-7BDC0CD7F2A0}"/>
          </ac:picMkLst>
        </pc:picChg>
        <pc:picChg chg="add">
          <ac:chgData name="Júlia Caroline Somavilla" userId="S::julia.somavilla@aluno.iffar.edu.br::9ccb9c22-7f8c-4b4e-8f85-29729aeafa59" providerId="AD" clId="Web-{FE3CD25D-A609-D4C7-F22B-BDD9986E0681}" dt="2022-07-16T14:21:19.209" v="483"/>
          <ac:picMkLst>
            <pc:docMk/>
            <pc:sldMk cId="798687812" sldId="265"/>
            <ac:picMk id="8" creationId="{AC44CD87-B921-3DFA-E4A1-78B25EAD71EC}"/>
          </ac:picMkLst>
        </pc:picChg>
      </pc:sldChg>
      <pc:sldChg chg="addSp delSp modSp add replId">
        <pc:chgData name="Júlia Caroline Somavilla" userId="S::julia.somavilla@aluno.iffar.edu.br::9ccb9c22-7f8c-4b4e-8f85-29729aeafa59" providerId="AD" clId="Web-{FE3CD25D-A609-D4C7-F22B-BDD9986E0681}" dt="2022-07-16T14:23:01.102" v="492" actId="1076"/>
        <pc:sldMkLst>
          <pc:docMk/>
          <pc:sldMk cId="4131521716" sldId="266"/>
        </pc:sldMkLst>
        <pc:spChg chg="add del mod">
          <ac:chgData name="Júlia Caroline Somavilla" userId="S::julia.somavilla@aluno.iffar.edu.br::9ccb9c22-7f8c-4b4e-8f85-29729aeafa59" providerId="AD" clId="Web-{FE3CD25D-A609-D4C7-F22B-BDD9986E0681}" dt="2022-07-16T14:22:51.399" v="486"/>
          <ac:spMkLst>
            <pc:docMk/>
            <pc:sldMk cId="4131521716" sldId="266"/>
            <ac:spMk id="7" creationId="{F1A8244E-7CE1-3A85-096E-74CA348D6769}"/>
          </ac:spMkLst>
        </pc:spChg>
        <pc:picChg chg="del">
          <ac:chgData name="Júlia Caroline Somavilla" userId="S::julia.somavilla@aluno.iffar.edu.br::9ccb9c22-7f8c-4b4e-8f85-29729aeafa59" providerId="AD" clId="Web-{FE3CD25D-A609-D4C7-F22B-BDD9986E0681}" dt="2022-07-16T14:21:59.194" v="485"/>
          <ac:picMkLst>
            <pc:docMk/>
            <pc:sldMk cId="4131521716" sldId="266"/>
            <ac:picMk id="4" creationId="{49C9CEB6-13E8-54A6-E4C7-E7896E1E8472}"/>
          </ac:picMkLst>
        </pc:picChg>
        <pc:picChg chg="del">
          <ac:chgData name="Júlia Caroline Somavilla" userId="S::julia.somavilla@aluno.iffar.edu.br::9ccb9c22-7f8c-4b4e-8f85-29729aeafa59" providerId="AD" clId="Web-{FE3CD25D-A609-D4C7-F22B-BDD9986E0681}" dt="2022-07-16T14:22:52.617" v="488"/>
          <ac:picMkLst>
            <pc:docMk/>
            <pc:sldMk cId="4131521716" sldId="266"/>
            <ac:picMk id="5" creationId="{C183893A-DFC5-A92E-624A-D63E8E8FE7BC}"/>
          </ac:picMkLst>
        </pc:picChg>
        <pc:picChg chg="del">
          <ac:chgData name="Júlia Caroline Somavilla" userId="S::julia.somavilla@aluno.iffar.edu.br::9ccb9c22-7f8c-4b4e-8f85-29729aeafa59" providerId="AD" clId="Web-{FE3CD25D-A609-D4C7-F22B-BDD9986E0681}" dt="2022-07-16T14:22:52.102" v="487"/>
          <ac:picMkLst>
            <pc:docMk/>
            <pc:sldMk cId="4131521716" sldId="266"/>
            <ac:picMk id="6" creationId="{CBF2B2EA-1481-5CB7-EAB1-7BDC0CD7F2A0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23:01.102" v="492" actId="1076"/>
          <ac:picMkLst>
            <pc:docMk/>
            <pc:sldMk cId="4131521716" sldId="266"/>
            <ac:picMk id="9" creationId="{5EB5EB5B-9CFA-D533-E215-D9031B0772BC}"/>
          </ac:picMkLst>
        </pc:picChg>
      </pc:sldChg>
      <pc:sldChg chg="addSp delSp modSp add replId">
        <pc:chgData name="Júlia Caroline Somavilla" userId="S::julia.somavilla@aluno.iffar.edu.br::9ccb9c22-7f8c-4b4e-8f85-29729aeafa59" providerId="AD" clId="Web-{FE3CD25D-A609-D4C7-F22B-BDD9986E0681}" dt="2022-07-16T14:24:09.322" v="498" actId="1076"/>
        <pc:sldMkLst>
          <pc:docMk/>
          <pc:sldMk cId="3927864374" sldId="267"/>
        </pc:sldMkLst>
        <pc:picChg chg="add mod">
          <ac:chgData name="Júlia Caroline Somavilla" userId="S::julia.somavilla@aluno.iffar.edu.br::9ccb9c22-7f8c-4b4e-8f85-29729aeafa59" providerId="AD" clId="Web-{FE3CD25D-A609-D4C7-F22B-BDD9986E0681}" dt="2022-07-16T14:24:09.322" v="498" actId="1076"/>
          <ac:picMkLst>
            <pc:docMk/>
            <pc:sldMk cId="3927864374" sldId="267"/>
            <ac:picMk id="3" creationId="{F3FE8029-4B25-0406-111E-688FF8A8145A}"/>
          </ac:picMkLst>
        </pc:picChg>
        <pc:picChg chg="del">
          <ac:chgData name="Júlia Caroline Somavilla" userId="S::julia.somavilla@aluno.iffar.edu.br::9ccb9c22-7f8c-4b4e-8f85-29729aeafa59" providerId="AD" clId="Web-{FE3CD25D-A609-D4C7-F22B-BDD9986E0681}" dt="2022-07-16T14:23:34.509" v="494"/>
          <ac:picMkLst>
            <pc:docMk/>
            <pc:sldMk cId="3927864374" sldId="267"/>
            <ac:picMk id="9" creationId="{5EB5EB5B-9CFA-D533-E215-D9031B0772BC}"/>
          </ac:picMkLst>
        </pc:picChg>
      </pc:sldChg>
      <pc:sldChg chg="addSp delSp modSp add replId">
        <pc:chgData name="Júlia Caroline Somavilla" userId="S::julia.somavilla@aluno.iffar.edu.br::9ccb9c22-7f8c-4b4e-8f85-29729aeafa59" providerId="AD" clId="Web-{FE3CD25D-A609-D4C7-F22B-BDD9986E0681}" dt="2022-07-16T14:24:59.261" v="507" actId="14100"/>
        <pc:sldMkLst>
          <pc:docMk/>
          <pc:sldMk cId="2470592781" sldId="268"/>
        </pc:sldMkLst>
        <pc:picChg chg="del">
          <ac:chgData name="Júlia Caroline Somavilla" userId="S::julia.somavilla@aluno.iffar.edu.br::9ccb9c22-7f8c-4b4e-8f85-29729aeafa59" providerId="AD" clId="Web-{FE3CD25D-A609-D4C7-F22B-BDD9986E0681}" dt="2022-07-16T14:24:18.979" v="502"/>
          <ac:picMkLst>
            <pc:docMk/>
            <pc:sldMk cId="2470592781" sldId="268"/>
            <ac:picMk id="3" creationId="{F3FE8029-4B25-0406-111E-688FF8A8145A}"/>
          </ac:picMkLst>
        </pc:picChg>
        <pc:picChg chg="add mod">
          <ac:chgData name="Júlia Caroline Somavilla" userId="S::julia.somavilla@aluno.iffar.edu.br::9ccb9c22-7f8c-4b4e-8f85-29729aeafa59" providerId="AD" clId="Web-{FE3CD25D-A609-D4C7-F22B-BDD9986E0681}" dt="2022-07-16T14:24:59.261" v="507" actId="14100"/>
          <ac:picMkLst>
            <pc:docMk/>
            <pc:sldMk cId="2470592781" sldId="268"/>
            <ac:picMk id="4" creationId="{C13C27EF-28AA-E8B7-1AB6-FC797E0ABF4D}"/>
          </ac:picMkLst>
        </pc:picChg>
      </pc:sldChg>
      <pc:sldChg chg="new del">
        <pc:chgData name="Júlia Caroline Somavilla" userId="S::julia.somavilla@aluno.iffar.edu.br::9ccb9c22-7f8c-4b4e-8f85-29729aeafa59" providerId="AD" clId="Web-{FE3CD25D-A609-D4C7-F22B-BDD9986E0681}" dt="2022-07-16T14:24:15.166" v="500"/>
        <pc:sldMkLst>
          <pc:docMk/>
          <pc:sldMk cId="3099284300" sldId="268"/>
        </pc:sldMkLst>
      </pc:sldChg>
      <pc:sldChg chg="addSp delSp modSp new">
        <pc:chgData name="Júlia Caroline Somavilla" userId="S::julia.somavilla@aluno.iffar.edu.br::9ccb9c22-7f8c-4b4e-8f85-29729aeafa59" providerId="AD" clId="Web-{FE3CD25D-A609-D4C7-F22B-BDD9986E0681}" dt="2022-07-16T14:25:56.965" v="513"/>
        <pc:sldMkLst>
          <pc:docMk/>
          <pc:sldMk cId="749576068" sldId="269"/>
        </pc:sldMkLst>
        <pc:spChg chg="mod">
          <ac:chgData name="Júlia Caroline Somavilla" userId="S::julia.somavilla@aluno.iffar.edu.br::9ccb9c22-7f8c-4b4e-8f85-29729aeafa59" providerId="AD" clId="Web-{FE3CD25D-A609-D4C7-F22B-BDD9986E0681}" dt="2022-07-16T14:25:55.262" v="512" actId="20577"/>
          <ac:spMkLst>
            <pc:docMk/>
            <pc:sldMk cId="749576068" sldId="269"/>
            <ac:spMk id="2" creationId="{F6C9586E-14D6-EEAA-4D34-E33C41A14843}"/>
          </ac:spMkLst>
        </pc:spChg>
        <pc:spChg chg="del">
          <ac:chgData name="Júlia Caroline Somavilla" userId="S::julia.somavilla@aluno.iffar.edu.br::9ccb9c22-7f8c-4b4e-8f85-29729aeafa59" providerId="AD" clId="Web-{FE3CD25D-A609-D4C7-F22B-BDD9986E0681}" dt="2022-07-16T14:25:56.965" v="513"/>
          <ac:spMkLst>
            <pc:docMk/>
            <pc:sldMk cId="749576068" sldId="269"/>
            <ac:spMk id="3" creationId="{1E89B1E1-5973-1169-4CDA-0A64328002C9}"/>
          </ac:spMkLst>
        </pc:spChg>
        <pc:picChg chg="add">
          <ac:chgData name="Júlia Caroline Somavilla" userId="S::julia.somavilla@aluno.iffar.edu.br::9ccb9c22-7f8c-4b4e-8f85-29729aeafa59" providerId="AD" clId="Web-{FE3CD25D-A609-D4C7-F22B-BDD9986E0681}" dt="2022-07-16T14:25:32.011" v="509"/>
          <ac:picMkLst>
            <pc:docMk/>
            <pc:sldMk cId="749576068" sldId="269"/>
            <ac:picMk id="5" creationId="{723B4EED-4D69-8A2A-C9F9-D0748669F690}"/>
          </ac:picMkLst>
        </pc:picChg>
        <pc:picChg chg="add mod ord">
          <ac:chgData name="Júlia Caroline Somavilla" userId="S::julia.somavilla@aluno.iffar.edu.br::9ccb9c22-7f8c-4b4e-8f85-29729aeafa59" providerId="AD" clId="Web-{FE3CD25D-A609-D4C7-F22B-BDD9986E0681}" dt="2022-07-16T14:25:56.965" v="513"/>
          <ac:picMkLst>
            <pc:docMk/>
            <pc:sldMk cId="749576068" sldId="269"/>
            <ac:picMk id="6" creationId="{42AC07C5-6873-969D-A36F-708A03D3FB86}"/>
          </ac:picMkLst>
        </pc:picChg>
      </pc:sldChg>
    </pc:docChg>
  </pc:docChgLst>
  <pc:docChgLst>
    <pc:chgData name="Júlia Caroline Somavilla" userId="S::julia.somavilla@aluno.iffar.edu.br::9ccb9c22-7f8c-4b4e-8f85-29729aeafa59" providerId="AD" clId="Web-{E46EB437-8A06-43FF-860C-EFE610FE5077}"/>
    <pc:docChg chg="mod addSld delSld modSld modMainMaster">
      <pc:chgData name="Júlia Caroline Somavilla" userId="S::julia.somavilla@aluno.iffar.edu.br::9ccb9c22-7f8c-4b4e-8f85-29729aeafa59" providerId="AD" clId="Web-{E46EB437-8A06-43FF-860C-EFE610FE5077}" dt="2022-07-16T13:58:17.882" v="200"/>
      <pc:docMkLst>
        <pc:docMk/>
      </pc:docMkLst>
      <pc:sldChg chg="addSp delSp modSp mod setBg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3059316376" sldId="256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3" creationId="{00000000-0000-0000-0000-000000000000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44:41.793" v="21"/>
          <ac:spMkLst>
            <pc:docMk/>
            <pc:sldMk cId="3059316376" sldId="256"/>
            <ac:spMk id="9" creationId="{65545176-0CD1-4EE4-9063-A071470E3BA2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44:41.793" v="21"/>
          <ac:spMkLst>
            <pc:docMk/>
            <pc:sldMk cId="3059316376" sldId="256"/>
            <ac:spMk id="11" creationId="{8AB35F32-8C3E-4AF2-A037-2D00C4CF1F45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16" creationId="{20A9CA88-93EB-4DC0-A00D-64E6AB7A0888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18" creationId="{DE84C1AD-30A9-4EF6-A8E1-7484242EF80F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0" creationId="{086E571C-8A2B-4F37-B155-9C5DF0ACAF89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6" creationId="{BD3A0BBF-3323-4691-834F-8AB5052EF38C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28" creationId="{A55BC1B9-2257-4E14-823B-9628FE5F79B4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1.069" v="198"/>
          <ac:spMkLst>
            <pc:docMk/>
            <pc:sldMk cId="3059316376" sldId="256"/>
            <ac:spMk id="30" creationId="{3D28F979-6B06-4DCB-988D-9E6860E7FDFC}"/>
          </ac:spMkLst>
        </pc:spChg>
        <pc:picChg chg="add mod ord">
          <ac:chgData name="Júlia Caroline Somavilla" userId="S::julia.somavilla@aluno.iffar.edu.br::9ccb9c22-7f8c-4b4e-8f85-29729aeafa59" providerId="AD" clId="Web-{E46EB437-8A06-43FF-860C-EFE610FE5077}" dt="2022-07-16T13:58:11.069" v="198"/>
          <ac:picMkLst>
            <pc:docMk/>
            <pc:sldMk cId="3059316376" sldId="256"/>
            <ac:picMk id="4" creationId="{BB4D4966-5311-6FCD-F37D-76A92DE33577}"/>
          </ac:picMkLst>
        </pc:picChg>
        <pc:picChg chg="add mod">
          <ac:chgData name="Júlia Caroline Somavilla" userId="S::julia.somavilla@aluno.iffar.edu.br::9ccb9c22-7f8c-4b4e-8f85-29729aeafa59" providerId="AD" clId="Web-{E46EB437-8A06-43FF-860C-EFE610FE5077}" dt="2022-07-16T13:58:11.069" v="198"/>
          <ac:picMkLst>
            <pc:docMk/>
            <pc:sldMk cId="3059316376" sldId="256"/>
            <ac:picMk id="5" creationId="{8CCA250E-0433-52BA-37B5-AEF03DC20B2B}"/>
          </ac:picMkLst>
        </pc:picChg>
      </pc:sldChg>
      <pc:sldChg chg="addSp delSp modSp new del">
        <pc:chgData name="Júlia Caroline Somavilla" userId="S::julia.somavilla@aluno.iffar.edu.br::9ccb9c22-7f8c-4b4e-8f85-29729aeafa59" providerId="AD" clId="Web-{E46EB437-8A06-43FF-860C-EFE610FE5077}" dt="2022-07-16T13:46:54.179" v="29"/>
        <pc:sldMkLst>
          <pc:docMk/>
          <pc:sldMk cId="1169839996" sldId="257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46:35.740" v="26" actId="20577"/>
          <ac:spMkLst>
            <pc:docMk/>
            <pc:sldMk cId="1169839996" sldId="257"/>
            <ac:spMk id="2" creationId="{F44628F1-DE40-5E38-8AE0-FAE6FDCE5E4F}"/>
          </ac:spMkLst>
        </pc:spChg>
        <pc:spChg chg="del">
          <ac:chgData name="Júlia Caroline Somavilla" userId="S::julia.somavilla@aluno.iffar.edu.br::9ccb9c22-7f8c-4b4e-8f85-29729aeafa59" providerId="AD" clId="Web-{E46EB437-8A06-43FF-860C-EFE610FE5077}" dt="2022-07-16T13:44:51.309" v="22"/>
          <ac:spMkLst>
            <pc:docMk/>
            <pc:sldMk cId="1169839996" sldId="257"/>
            <ac:spMk id="3" creationId="{4469A90D-4171-4798-8950-3F8DED183C0D}"/>
          </ac:spMkLst>
        </pc:spChg>
        <pc:picChg chg="add mod ord">
          <ac:chgData name="Júlia Caroline Somavilla" userId="S::julia.somavilla@aluno.iffar.edu.br::9ccb9c22-7f8c-4b4e-8f85-29729aeafa59" providerId="AD" clId="Web-{E46EB437-8A06-43FF-860C-EFE610FE5077}" dt="2022-07-16T13:45:02.716" v="24" actId="14100"/>
          <ac:picMkLst>
            <pc:docMk/>
            <pc:sldMk cId="1169839996" sldId="257"/>
            <ac:picMk id="4" creationId="{5F5853D5-3631-5763-0BA1-98A71E27F57B}"/>
          </ac:picMkLst>
        </pc:picChg>
      </pc:sldChg>
      <pc:sldChg chg="addSp modSp new">
        <pc:chgData name="Júlia Caroline Somavilla" userId="S::julia.somavilla@aluno.iffar.edu.br::9ccb9c22-7f8c-4b4e-8f85-29729aeafa59" providerId="AD" clId="Web-{E46EB437-8A06-43FF-860C-EFE610FE5077}" dt="2022-07-16T13:48:39.048" v="65" actId="20577"/>
        <pc:sldMkLst>
          <pc:docMk/>
          <pc:sldMk cId="3704795658" sldId="258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47:03.727" v="33" actId="20577"/>
          <ac:spMkLst>
            <pc:docMk/>
            <pc:sldMk cId="3704795658" sldId="258"/>
            <ac:spMk id="2" creationId="{561968EE-8F19-F8F0-8C1D-3780A43C7B01}"/>
          </ac:spMkLst>
        </pc:spChg>
        <pc:spChg chg="mod">
          <ac:chgData name="Júlia Caroline Somavilla" userId="S::julia.somavilla@aluno.iffar.edu.br::9ccb9c22-7f8c-4b4e-8f85-29729aeafa59" providerId="AD" clId="Web-{E46EB437-8A06-43FF-860C-EFE610FE5077}" dt="2022-07-16T13:48:39.048" v="65" actId="20577"/>
          <ac:spMkLst>
            <pc:docMk/>
            <pc:sldMk cId="3704795658" sldId="258"/>
            <ac:spMk id="3" creationId="{9916254E-5D7B-FA8B-6583-78034F3D5D66}"/>
          </ac:spMkLst>
        </pc:spChg>
        <pc:picChg chg="add">
          <ac:chgData name="Júlia Caroline Somavilla" userId="S::julia.somavilla@aluno.iffar.edu.br::9ccb9c22-7f8c-4b4e-8f85-29729aeafa59" providerId="AD" clId="Web-{E46EB437-8A06-43FF-860C-EFE610FE5077}" dt="2022-07-16T13:46:52.226" v="28"/>
          <ac:picMkLst>
            <pc:docMk/>
            <pc:sldMk cId="3704795658" sldId="258"/>
            <ac:picMk id="5" creationId="{9CFE7ABA-5BF9-A05D-D57A-D78499167AF1}"/>
          </ac:picMkLst>
        </pc:picChg>
      </pc:sldChg>
      <pc:sldChg chg="addSp delSp modSp new">
        <pc:chgData name="Júlia Caroline Somavilla" userId="S::julia.somavilla@aluno.iffar.edu.br::9ccb9c22-7f8c-4b4e-8f85-29729aeafa59" providerId="AD" clId="Web-{E46EB437-8A06-43FF-860C-EFE610FE5077}" dt="2022-07-16T13:58:17.882" v="200"/>
        <pc:sldMkLst>
          <pc:docMk/>
          <pc:sldMk cId="50665198" sldId="259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0:33.779" v="68" actId="20577"/>
          <ac:spMkLst>
            <pc:docMk/>
            <pc:sldMk cId="50665198" sldId="259"/>
            <ac:spMk id="2" creationId="{4A38115E-F1B9-B903-AA58-7244342B6412}"/>
          </ac:spMkLst>
        </pc:spChg>
        <pc:spChg chg="mod">
          <ac:chgData name="Júlia Caroline Somavilla" userId="S::julia.somavilla@aluno.iffar.edu.br::9ccb9c22-7f8c-4b4e-8f85-29729aeafa59" providerId="AD" clId="Web-{E46EB437-8A06-43FF-860C-EFE610FE5077}" dt="2022-07-16T13:52:21.761" v="109" actId="20577"/>
          <ac:spMkLst>
            <pc:docMk/>
            <pc:sldMk cId="50665198" sldId="259"/>
            <ac:spMk id="3" creationId="{A4A74800-0D61-71CA-BE1B-B4D51BEC64E7}"/>
          </ac:spMkLst>
        </pc:spChg>
        <pc:spChg chg="add del">
          <ac:chgData name="Júlia Caroline Somavilla" userId="S::julia.somavilla@aluno.iffar.edu.br::9ccb9c22-7f8c-4b4e-8f85-29729aeafa59" providerId="AD" clId="Web-{E46EB437-8A06-43FF-860C-EFE610FE5077}" dt="2022-07-16T13:58:17.882" v="200"/>
          <ac:spMkLst>
            <pc:docMk/>
            <pc:sldMk cId="50665198" sldId="259"/>
            <ac:spMk id="6" creationId="{F5CC41BC-22DA-6F8C-0252-A70CF2E31E16}"/>
          </ac:spMkLst>
        </pc:spChg>
        <pc:picChg chg="add">
          <ac:chgData name="Júlia Caroline Somavilla" userId="S::julia.somavilla@aluno.iffar.edu.br::9ccb9c22-7f8c-4b4e-8f85-29729aeafa59" providerId="AD" clId="Web-{E46EB437-8A06-43FF-860C-EFE610FE5077}" dt="2022-07-16T13:50:36.795" v="69"/>
          <ac:picMkLst>
            <pc:docMk/>
            <pc:sldMk cId="50665198" sldId="259"/>
            <ac:picMk id="5" creationId="{86998FCC-76F9-FFB9-F1A5-419F14A38EF9}"/>
          </ac:picMkLst>
        </pc:picChg>
      </pc:sldChg>
      <pc:sldChg chg="addSp delSp modSp new del mod setBg">
        <pc:chgData name="Júlia Caroline Somavilla" userId="S::julia.somavilla@aluno.iffar.edu.br::9ccb9c22-7f8c-4b4e-8f85-29729aeafa59" providerId="AD" clId="Web-{E46EB437-8A06-43FF-860C-EFE610FE5077}" dt="2022-07-16T13:54:51.896" v="143"/>
        <pc:sldMkLst>
          <pc:docMk/>
          <pc:sldMk cId="2198741949" sldId="260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4:40.114" v="140"/>
          <ac:spMkLst>
            <pc:docMk/>
            <pc:sldMk cId="2198741949" sldId="260"/>
            <ac:spMk id="2" creationId="{9085E1E2-C7F2-5AFE-BAC7-4F839E9DD1AE}"/>
          </ac:spMkLst>
        </pc:spChg>
        <pc:spChg chg="del">
          <ac:chgData name="Júlia Caroline Somavilla" userId="S::julia.somavilla@aluno.iffar.edu.br::9ccb9c22-7f8c-4b4e-8f85-29729aeafa59" providerId="AD" clId="Web-{E46EB437-8A06-43FF-860C-EFE610FE5077}" dt="2022-07-16T13:52:42.512" v="114"/>
          <ac:spMkLst>
            <pc:docMk/>
            <pc:sldMk cId="2198741949" sldId="260"/>
            <ac:spMk id="3" creationId="{AF39B4D1-C2C8-C6E5-B0DE-0B4BCCF9DE61}"/>
          </ac:spMkLst>
        </pc:spChg>
        <pc:graphicFrameChg chg="add mod ord modGraphic">
          <ac:chgData name="Júlia Caroline Somavilla" userId="S::julia.somavilla@aluno.iffar.edu.br::9ccb9c22-7f8c-4b4e-8f85-29729aeafa59" providerId="AD" clId="Web-{E46EB437-8A06-43FF-860C-EFE610FE5077}" dt="2022-07-16T13:54:49.505" v="142" actId="14100"/>
          <ac:graphicFrameMkLst>
            <pc:docMk/>
            <pc:sldMk cId="2198741949" sldId="260"/>
            <ac:graphicFrameMk id="4" creationId="{A4EEA64D-074A-75B5-FC45-C1A9FEB9E654}"/>
          </ac:graphicFrameMkLst>
        </pc:graphicFrameChg>
      </pc:sldChg>
      <pc:sldChg chg="addSp delSp modSp new">
        <pc:chgData name="Júlia Caroline Somavilla" userId="S::julia.somavilla@aluno.iffar.edu.br::9ccb9c22-7f8c-4b4e-8f85-29729aeafa59" providerId="AD" clId="Web-{E46EB437-8A06-43FF-860C-EFE610FE5077}" dt="2022-07-16T13:57:54.521" v="194"/>
        <pc:sldMkLst>
          <pc:docMk/>
          <pc:sldMk cId="2449456399" sldId="260"/>
        </pc:sldMkLst>
        <pc:spChg chg="mod">
          <ac:chgData name="Júlia Caroline Somavilla" userId="S::julia.somavilla@aluno.iffar.edu.br::9ccb9c22-7f8c-4b4e-8f85-29729aeafa59" providerId="AD" clId="Web-{E46EB437-8A06-43FF-860C-EFE610FE5077}" dt="2022-07-16T13:55:29.696" v="146" actId="20577"/>
          <ac:spMkLst>
            <pc:docMk/>
            <pc:sldMk cId="2449456399" sldId="260"/>
            <ac:spMk id="2" creationId="{DFBE7E99-A460-7034-6993-B3CF5F634D24}"/>
          </ac:spMkLst>
        </pc:spChg>
        <pc:spChg chg="del">
          <ac:chgData name="Júlia Caroline Somavilla" userId="S::julia.somavilla@aluno.iffar.edu.br::9ccb9c22-7f8c-4b4e-8f85-29729aeafa59" providerId="AD" clId="Web-{E46EB437-8A06-43FF-860C-EFE610FE5077}" dt="2022-07-16T13:55:31.056" v="147"/>
          <ac:spMkLst>
            <pc:docMk/>
            <pc:sldMk cId="2449456399" sldId="260"/>
            <ac:spMk id="3" creationId="{7FC14D88-5337-712D-D410-FC2349554A94}"/>
          </ac:spMkLst>
        </pc:spChg>
        <pc:graphicFrameChg chg="add mod ord modGraphic">
          <ac:chgData name="Júlia Caroline Somavilla" userId="S::julia.somavilla@aluno.iffar.edu.br::9ccb9c22-7f8c-4b4e-8f85-29729aeafa59" providerId="AD" clId="Web-{E46EB437-8A06-43FF-860C-EFE610FE5077}" dt="2022-07-16T13:57:54.521" v="194"/>
          <ac:graphicFrameMkLst>
            <pc:docMk/>
            <pc:sldMk cId="2449456399" sldId="260"/>
            <ac:graphicFrameMk id="4" creationId="{D44CDCEB-30E1-B04E-9EA2-981C095341D9}"/>
          </ac:graphicFrameMkLst>
        </pc:graphicFrameChg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1930900421" sldId="263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1300070547" sldId="264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2436585966" sldId="265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2131852825" sldId="266"/>
        </pc:sldMkLst>
      </pc:sldChg>
      <pc:sldChg chg="add del">
        <pc:chgData name="Júlia Caroline Somavilla" userId="S::julia.somavilla@aluno.iffar.edu.br::9ccb9c22-7f8c-4b4e-8f85-29729aeafa59" providerId="AD" clId="Web-{E46EB437-8A06-43FF-860C-EFE610FE5077}" dt="2022-07-16T13:58:11.069" v="198"/>
        <pc:sldMkLst>
          <pc:docMk/>
          <pc:sldMk cId="3488949556" sldId="267"/>
        </pc:sldMkLst>
      </pc:sldChg>
      <pc:sldMasterChg chg="replId modSldLayout">
        <pc:chgData name="Júlia Caroline Somavilla" userId="S::julia.somavilla@aluno.iffar.edu.br::9ccb9c22-7f8c-4b4e-8f85-29729aeafa59" providerId="AD" clId="Web-{E46EB437-8A06-43FF-860C-EFE610FE5077}" dt="2022-07-16T13:58:11.100" v="199"/>
        <pc:sldMasterMkLst>
          <pc:docMk/>
          <pc:sldMasterMk cId="0" sldId="2147483840"/>
        </pc:sldMasterMkLst>
        <pc:sldLayoutChg chg="replId">
          <pc:chgData name="Júlia Caroline Somavilla" userId="S::julia.somavilla@aluno.iffar.edu.br::9ccb9c22-7f8c-4b4e-8f85-29729aeafa59" providerId="AD" clId="Web-{E46EB437-8A06-43FF-860C-EFE610FE5077}" dt="2022-07-16T13:58:11.100" v="199"/>
          <pc:sldLayoutMkLst>
            <pc:docMk/>
            <pc:sldMasterMk cId="0" sldId="2147483840"/>
            <pc:sldLayoutMk cId="0" sldId="2147483841"/>
          </pc:sldLayoutMkLst>
        </pc:sldLayoutChg>
        <pc:sldLayoutChg chg="replId">
          <pc:chgData name="Júlia Caroline Somavilla" userId="S::julia.somavilla@aluno.iffar.edu.br::9ccb9c22-7f8c-4b4e-8f85-29729aeafa59" providerId="AD" clId="Web-{E46EB437-8A06-43FF-860C-EFE610FE5077}" dt="2022-07-16T13:58:11.100" v="199"/>
          <pc:sldLayoutMkLst>
            <pc:docMk/>
            <pc:sldMasterMk cId="0" sldId="2147483840"/>
            <pc:sldLayoutMk cId="0" sldId="214748384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AA096-1EFD-48D8-8B42-2F6FD7E4DE5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C0E4B320-66E4-41BD-AFB3-CAEA194F1BBD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Responsável por gerenciar a execução de várias tarefas</a:t>
          </a:r>
          <a:endParaRPr lang="pt-BR" dirty="0"/>
        </a:p>
      </dgm:t>
    </dgm:pt>
    <dgm:pt modelId="{D7CD3D1E-183E-4A29-9B1E-A49CA9217D15}" type="parTrans" cxnId="{A29BD02B-9256-4BD1-8F00-AC310F00DB17}">
      <dgm:prSet/>
      <dgm:spPr/>
      <dgm:t>
        <a:bodyPr/>
        <a:lstStyle/>
        <a:p>
          <a:endParaRPr lang="pt-BR"/>
        </a:p>
      </dgm:t>
    </dgm:pt>
    <dgm:pt modelId="{C302CA44-CA1B-44F5-B1FE-CB38FBECA60B}" type="sibTrans" cxnId="{A29BD02B-9256-4BD1-8F00-AC310F00DB17}">
      <dgm:prSet/>
      <dgm:spPr/>
      <dgm:t>
        <a:bodyPr/>
        <a:lstStyle/>
        <a:p>
          <a:endParaRPr lang="pt-BR"/>
        </a:p>
      </dgm:t>
    </dgm:pt>
    <dgm:pt modelId="{43356F6B-5304-4C19-B301-2A7A2A4C77C0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A execução das tarefas aparentam ser simultaneamente processadas</a:t>
          </a:r>
          <a:endParaRPr lang="pt-BR" dirty="0"/>
        </a:p>
      </dgm:t>
    </dgm:pt>
    <dgm:pt modelId="{C3F9C725-7D2D-428A-96B0-0A802543C6F2}" type="parTrans" cxnId="{7069F554-629B-499C-9C3D-80DE733C6C2C}">
      <dgm:prSet/>
      <dgm:spPr/>
      <dgm:t>
        <a:bodyPr/>
        <a:lstStyle/>
        <a:p>
          <a:endParaRPr lang="pt-BR"/>
        </a:p>
      </dgm:t>
    </dgm:pt>
    <dgm:pt modelId="{9BC576B5-B37C-4D96-BD98-75375427F9B8}" type="sibTrans" cxnId="{7069F554-629B-499C-9C3D-80DE733C6C2C}">
      <dgm:prSet/>
      <dgm:spPr/>
      <dgm:t>
        <a:bodyPr/>
        <a:lstStyle/>
        <a:p>
          <a:endParaRPr lang="pt-BR"/>
        </a:p>
      </dgm:t>
    </dgm:pt>
    <dgm:pt modelId="{B527B2C4-5612-4CEA-AF61-F4E90253C786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O kernel é responsável por gerenciar recursos de hardware.</a:t>
          </a:r>
          <a:endParaRPr lang="pt-BR" dirty="0"/>
        </a:p>
      </dgm:t>
    </dgm:pt>
    <dgm:pt modelId="{D21E4B04-F97A-4A7F-9782-6E2CE3DA442F}" type="parTrans" cxnId="{C28BCFC5-78B8-43A4-9B3E-DBBA55632CB0}">
      <dgm:prSet/>
      <dgm:spPr/>
      <dgm:t>
        <a:bodyPr/>
        <a:lstStyle/>
        <a:p>
          <a:endParaRPr lang="pt-BR"/>
        </a:p>
      </dgm:t>
    </dgm:pt>
    <dgm:pt modelId="{B165BC6B-B536-498D-B161-EEAF64504A80}" type="sibTrans" cxnId="{C28BCFC5-78B8-43A4-9B3E-DBBA55632CB0}">
      <dgm:prSet/>
      <dgm:spPr/>
      <dgm:t>
        <a:bodyPr/>
        <a:lstStyle/>
        <a:p>
          <a:endParaRPr lang="pt-BR"/>
        </a:p>
      </dgm:t>
    </dgm:pt>
    <dgm:pt modelId="{22E90914-8F84-4762-ADEC-1853A8FF82D9}" type="pres">
      <dgm:prSet presAssocID="{9A6AA096-1EFD-48D8-8B42-2F6FD7E4DE5F}" presName="Name0" presStyleCnt="0">
        <dgm:presLayoutVars>
          <dgm:dir/>
          <dgm:animLvl val="lvl"/>
          <dgm:resizeHandles val="exact"/>
        </dgm:presLayoutVars>
      </dgm:prSet>
      <dgm:spPr/>
    </dgm:pt>
    <dgm:pt modelId="{EC34A3A4-215C-4D21-B2BF-2ADD591605BE}" type="pres">
      <dgm:prSet presAssocID="{C0E4B320-66E4-41BD-AFB3-CAEA194F1BB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3B66DFA-B758-4E50-87FA-7ED7290316A4}" type="pres">
      <dgm:prSet presAssocID="{C302CA44-CA1B-44F5-B1FE-CB38FBECA60B}" presName="parTxOnlySpace" presStyleCnt="0"/>
      <dgm:spPr/>
    </dgm:pt>
    <dgm:pt modelId="{39CEB0CF-8261-467B-97CE-CD63DEB5A67C}" type="pres">
      <dgm:prSet presAssocID="{43356F6B-5304-4C19-B301-2A7A2A4C77C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46B99BE-40A5-48F0-ACE7-83DD56B85587}" type="pres">
      <dgm:prSet presAssocID="{9BC576B5-B37C-4D96-BD98-75375427F9B8}" presName="parTxOnlySpace" presStyleCnt="0"/>
      <dgm:spPr/>
    </dgm:pt>
    <dgm:pt modelId="{E404EFC1-E42A-4AC2-8E58-292E1FD82D86}" type="pres">
      <dgm:prSet presAssocID="{B527B2C4-5612-4CEA-AF61-F4E90253C78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681505-8169-466B-8984-C15F54FC6152}" type="presOf" srcId="{C0E4B320-66E4-41BD-AFB3-CAEA194F1BBD}" destId="{EC34A3A4-215C-4D21-B2BF-2ADD591605BE}" srcOrd="0" destOrd="0" presId="urn:microsoft.com/office/officeart/2005/8/layout/chevron1"/>
    <dgm:cxn modelId="{A29BD02B-9256-4BD1-8F00-AC310F00DB17}" srcId="{9A6AA096-1EFD-48D8-8B42-2F6FD7E4DE5F}" destId="{C0E4B320-66E4-41BD-AFB3-CAEA194F1BBD}" srcOrd="0" destOrd="0" parTransId="{D7CD3D1E-183E-4A29-9B1E-A49CA9217D15}" sibTransId="{C302CA44-CA1B-44F5-B1FE-CB38FBECA60B}"/>
    <dgm:cxn modelId="{7069F554-629B-499C-9C3D-80DE733C6C2C}" srcId="{9A6AA096-1EFD-48D8-8B42-2F6FD7E4DE5F}" destId="{43356F6B-5304-4C19-B301-2A7A2A4C77C0}" srcOrd="1" destOrd="0" parTransId="{C3F9C725-7D2D-428A-96B0-0A802543C6F2}" sibTransId="{9BC576B5-B37C-4D96-BD98-75375427F9B8}"/>
    <dgm:cxn modelId="{60F5D29E-1DBA-4CEE-898E-633AAFE2EF7C}" type="presOf" srcId="{9A6AA096-1EFD-48D8-8B42-2F6FD7E4DE5F}" destId="{22E90914-8F84-4762-ADEC-1853A8FF82D9}" srcOrd="0" destOrd="0" presId="urn:microsoft.com/office/officeart/2005/8/layout/chevron1"/>
    <dgm:cxn modelId="{C28BCFC5-78B8-43A4-9B3E-DBBA55632CB0}" srcId="{9A6AA096-1EFD-48D8-8B42-2F6FD7E4DE5F}" destId="{B527B2C4-5612-4CEA-AF61-F4E90253C786}" srcOrd="2" destOrd="0" parTransId="{D21E4B04-F97A-4A7F-9782-6E2CE3DA442F}" sibTransId="{B165BC6B-B536-498D-B161-EEAF64504A80}"/>
    <dgm:cxn modelId="{6202E5D1-B09E-45ED-B0AF-9E4297947C5C}" type="presOf" srcId="{B527B2C4-5612-4CEA-AF61-F4E90253C786}" destId="{E404EFC1-E42A-4AC2-8E58-292E1FD82D86}" srcOrd="0" destOrd="0" presId="urn:microsoft.com/office/officeart/2005/8/layout/chevron1"/>
    <dgm:cxn modelId="{7E1E32DC-5697-48ED-BDD6-38BA9838E44F}" type="presOf" srcId="{43356F6B-5304-4C19-B301-2A7A2A4C77C0}" destId="{39CEB0CF-8261-467B-97CE-CD63DEB5A67C}" srcOrd="0" destOrd="0" presId="urn:microsoft.com/office/officeart/2005/8/layout/chevron1"/>
    <dgm:cxn modelId="{DBE79003-ECC5-4CA8-895B-E7ED547F67E0}" type="presParOf" srcId="{22E90914-8F84-4762-ADEC-1853A8FF82D9}" destId="{EC34A3A4-215C-4D21-B2BF-2ADD591605BE}" srcOrd="0" destOrd="0" presId="urn:microsoft.com/office/officeart/2005/8/layout/chevron1"/>
    <dgm:cxn modelId="{72DA20FE-CE03-43F0-882F-85F9B0F8AB0A}" type="presParOf" srcId="{22E90914-8F84-4762-ADEC-1853A8FF82D9}" destId="{33B66DFA-B758-4E50-87FA-7ED7290316A4}" srcOrd="1" destOrd="0" presId="urn:microsoft.com/office/officeart/2005/8/layout/chevron1"/>
    <dgm:cxn modelId="{05A9A5A2-40E9-4F70-9829-D68175108A1A}" type="presParOf" srcId="{22E90914-8F84-4762-ADEC-1853A8FF82D9}" destId="{39CEB0CF-8261-467B-97CE-CD63DEB5A67C}" srcOrd="2" destOrd="0" presId="urn:microsoft.com/office/officeart/2005/8/layout/chevron1"/>
    <dgm:cxn modelId="{5670BE88-A28E-4AD4-A3BB-0091D579010C}" type="presParOf" srcId="{22E90914-8F84-4762-ADEC-1853A8FF82D9}" destId="{546B99BE-40A5-48F0-ACE7-83DD56B85587}" srcOrd="3" destOrd="0" presId="urn:microsoft.com/office/officeart/2005/8/layout/chevron1"/>
    <dgm:cxn modelId="{CD512524-667C-4932-ACE5-5CFB4E57F0FB}" type="presParOf" srcId="{22E90914-8F84-4762-ADEC-1853A8FF82D9}" destId="{E404EFC1-E42A-4AC2-8E58-292E1FD82D8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B227A-E1A1-46E5-8F01-C5E97EF26B1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FFA507DC-66BB-4F56-BF97-C8DA57351AD3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Tarefa 1 – Leitura Ultrassônico</a:t>
          </a:r>
          <a:endParaRPr lang="pt-BR" dirty="0"/>
        </a:p>
      </dgm:t>
    </dgm:pt>
    <dgm:pt modelId="{97D9835A-B05B-4C66-B30A-9BE2B71CFFA8}" type="parTrans" cxnId="{AD1E6A5B-A788-4F3F-88C3-D1B0FD6E7E6E}">
      <dgm:prSet/>
      <dgm:spPr/>
      <dgm:t>
        <a:bodyPr/>
        <a:lstStyle/>
        <a:p>
          <a:endParaRPr lang="pt-BR"/>
        </a:p>
      </dgm:t>
    </dgm:pt>
    <dgm:pt modelId="{B4DCA423-82B6-4DBB-A0D3-DDBF3667A909}" type="sibTrans" cxnId="{AD1E6A5B-A788-4F3F-88C3-D1B0FD6E7E6E}">
      <dgm:prSet/>
      <dgm:spPr/>
      <dgm:t>
        <a:bodyPr/>
        <a:lstStyle/>
        <a:p>
          <a:endParaRPr lang="pt-BR"/>
        </a:p>
      </dgm:t>
    </dgm:pt>
    <dgm:pt modelId="{981DF4B1-DE7F-4315-9CB4-E7FFEDAADBDA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A cada 500 </a:t>
          </a:r>
          <a:r>
            <a:rPr lang="pt-BR" dirty="0" err="1">
              <a:latin typeface="Corbel" panose="020B0503020204020204"/>
            </a:rPr>
            <a:t>ms</a:t>
          </a:r>
          <a:r>
            <a:rPr lang="pt-BR" dirty="0">
              <a:latin typeface="Corbel" panose="020B0503020204020204"/>
            </a:rPr>
            <a:t> será realiza a leitura do componente</a:t>
          </a:r>
          <a:endParaRPr lang="pt-BR" dirty="0"/>
        </a:p>
      </dgm:t>
    </dgm:pt>
    <dgm:pt modelId="{1C305E59-03B8-42CB-9FDD-72F8F6D739CC}" type="parTrans" cxnId="{A6416D8F-EA6D-42C7-8BDA-E64090AF61F5}">
      <dgm:prSet/>
      <dgm:spPr/>
      <dgm:t>
        <a:bodyPr/>
        <a:lstStyle/>
        <a:p>
          <a:endParaRPr lang="pt-BR"/>
        </a:p>
      </dgm:t>
    </dgm:pt>
    <dgm:pt modelId="{D6A956A3-3E9B-48F3-BC36-76663D326BAF}" type="sibTrans" cxnId="{A6416D8F-EA6D-42C7-8BDA-E64090AF61F5}">
      <dgm:prSet/>
      <dgm:spPr/>
      <dgm:t>
        <a:bodyPr/>
        <a:lstStyle/>
        <a:p>
          <a:endParaRPr lang="pt-BR"/>
        </a:p>
      </dgm:t>
    </dgm:pt>
    <dgm:pt modelId="{E5895606-0195-49AA-8772-51A728416D13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Realiza o envio das informações pela tarefa 3.</a:t>
          </a:r>
          <a:endParaRPr lang="pt-BR" dirty="0"/>
        </a:p>
      </dgm:t>
    </dgm:pt>
    <dgm:pt modelId="{E25616F1-DCB6-4298-90FE-C02943EC2112}" type="parTrans" cxnId="{63038D26-657D-4F74-B9D7-31EF18BAD5AA}">
      <dgm:prSet/>
      <dgm:spPr/>
      <dgm:t>
        <a:bodyPr/>
        <a:lstStyle/>
        <a:p>
          <a:endParaRPr lang="pt-BR"/>
        </a:p>
      </dgm:t>
    </dgm:pt>
    <dgm:pt modelId="{5C00CB47-CE49-49CE-806B-5DEA4F1DE218}" type="sibTrans" cxnId="{63038D26-657D-4F74-B9D7-31EF18BAD5AA}">
      <dgm:prSet/>
      <dgm:spPr/>
      <dgm:t>
        <a:bodyPr/>
        <a:lstStyle/>
        <a:p>
          <a:endParaRPr lang="pt-BR"/>
        </a:p>
      </dgm:t>
    </dgm:pt>
    <dgm:pt modelId="{BDAD0AD0-1964-4AFD-B5CB-55DEF38EBF9E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Tarefa 2 – Leitura MQ-2</a:t>
          </a:r>
          <a:endParaRPr lang="pt-BR" dirty="0"/>
        </a:p>
      </dgm:t>
    </dgm:pt>
    <dgm:pt modelId="{E62BA5D2-9688-4BD3-BEDC-083C78A9AC3A}" type="parTrans" cxnId="{5FCCE30A-C68D-4E70-8457-CAE70C96618C}">
      <dgm:prSet/>
      <dgm:spPr/>
      <dgm:t>
        <a:bodyPr/>
        <a:lstStyle/>
        <a:p>
          <a:endParaRPr lang="pt-BR"/>
        </a:p>
      </dgm:t>
    </dgm:pt>
    <dgm:pt modelId="{FD2BBBA8-8CFE-4B4D-B9CF-2F7D36AE8412}" type="sibTrans" cxnId="{5FCCE30A-C68D-4E70-8457-CAE70C96618C}">
      <dgm:prSet/>
      <dgm:spPr/>
      <dgm:t>
        <a:bodyPr/>
        <a:lstStyle/>
        <a:p>
          <a:endParaRPr lang="pt-BR"/>
        </a:p>
      </dgm:t>
    </dgm:pt>
    <dgm:pt modelId="{98AD9E1B-0C87-4FA1-84A5-C24A805A9EAA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A cada 1000 </a:t>
          </a:r>
          <a:r>
            <a:rPr lang="pt-BR" dirty="0" err="1">
              <a:latin typeface="Corbel" panose="020B0503020204020204"/>
            </a:rPr>
            <a:t>ms</a:t>
          </a:r>
          <a:r>
            <a:rPr lang="pt-BR" dirty="0">
              <a:latin typeface="Corbel" panose="020B0503020204020204"/>
            </a:rPr>
            <a:t> será realizada a leitura do componente</a:t>
          </a:r>
          <a:endParaRPr lang="pt-BR" dirty="0"/>
        </a:p>
      </dgm:t>
    </dgm:pt>
    <dgm:pt modelId="{20F94570-C8AD-4067-941B-366CCF3B3023}" type="parTrans" cxnId="{CDAB244E-6AD1-44D8-8C3F-FF8503EE6B13}">
      <dgm:prSet/>
      <dgm:spPr/>
      <dgm:t>
        <a:bodyPr/>
        <a:lstStyle/>
        <a:p>
          <a:endParaRPr lang="pt-BR"/>
        </a:p>
      </dgm:t>
    </dgm:pt>
    <dgm:pt modelId="{BC730556-BBE7-46F0-91C0-C1578A11CDED}" type="sibTrans" cxnId="{CDAB244E-6AD1-44D8-8C3F-FF8503EE6B13}">
      <dgm:prSet/>
      <dgm:spPr/>
      <dgm:t>
        <a:bodyPr/>
        <a:lstStyle/>
        <a:p>
          <a:endParaRPr lang="pt-BR"/>
        </a:p>
      </dgm:t>
    </dgm:pt>
    <dgm:pt modelId="{FED6797B-561B-4F9B-8F14-522C17016EAE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Tarefa 3 - LCD</a:t>
          </a:r>
          <a:endParaRPr lang="pt-BR" dirty="0"/>
        </a:p>
      </dgm:t>
    </dgm:pt>
    <dgm:pt modelId="{C5EF7EAC-2B68-4394-8D01-BBEEF860345B}" type="parTrans" cxnId="{DB793C6D-EFFE-4176-950E-345B5B218C7B}">
      <dgm:prSet/>
      <dgm:spPr/>
      <dgm:t>
        <a:bodyPr/>
        <a:lstStyle/>
        <a:p>
          <a:endParaRPr lang="pt-BR"/>
        </a:p>
      </dgm:t>
    </dgm:pt>
    <dgm:pt modelId="{FC621204-37F1-4DBB-92C1-837028A297FA}" type="sibTrans" cxnId="{DB793C6D-EFFE-4176-950E-345B5B218C7B}">
      <dgm:prSet/>
      <dgm:spPr/>
      <dgm:t>
        <a:bodyPr/>
        <a:lstStyle/>
        <a:p>
          <a:endParaRPr lang="pt-BR"/>
        </a:p>
      </dgm:t>
    </dgm:pt>
    <dgm:pt modelId="{CB835615-688C-4A2E-9BE0-66E093BD811F}">
      <dgm:prSet phldrT="[Texto]"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Recebe a leitura das Tarefas 1 e 2</a:t>
          </a:r>
          <a:endParaRPr lang="pt-BR" dirty="0"/>
        </a:p>
      </dgm:t>
    </dgm:pt>
    <dgm:pt modelId="{2D19FE79-B8F7-44A1-AD64-28F04539405B}" type="parTrans" cxnId="{5D88BA2F-A89A-4DD1-9E3F-D01E7DC467F8}">
      <dgm:prSet/>
      <dgm:spPr/>
      <dgm:t>
        <a:bodyPr/>
        <a:lstStyle/>
        <a:p>
          <a:endParaRPr lang="pt-BR"/>
        </a:p>
      </dgm:t>
    </dgm:pt>
    <dgm:pt modelId="{DF4868C7-5495-4922-802A-881822DC6019}" type="sibTrans" cxnId="{5D88BA2F-A89A-4DD1-9E3F-D01E7DC467F8}">
      <dgm:prSet/>
      <dgm:spPr/>
      <dgm:t>
        <a:bodyPr/>
        <a:lstStyle/>
        <a:p>
          <a:endParaRPr lang="pt-BR"/>
        </a:p>
      </dgm:t>
    </dgm:pt>
    <dgm:pt modelId="{21B07495-1B7A-4436-AC6C-1E80EFAC4CB8}">
      <dgm:prSet phldr="0"/>
      <dgm:spPr/>
      <dgm:t>
        <a:bodyPr/>
        <a:lstStyle/>
        <a:p>
          <a:pPr rtl="0"/>
          <a:r>
            <a:rPr lang="pt-BR" dirty="0"/>
            <a:t>Realiza o envio das informações pela tarefa 3.</a:t>
          </a:r>
          <a:endParaRPr lang="en-US" dirty="0"/>
        </a:p>
      </dgm:t>
    </dgm:pt>
    <dgm:pt modelId="{C5061E0D-0847-49F7-8162-FC4AD97FBC31}" type="parTrans" cxnId="{A99386C3-013F-462D-A2DF-70F76DD7723C}">
      <dgm:prSet/>
      <dgm:spPr/>
    </dgm:pt>
    <dgm:pt modelId="{CE869450-1C3F-4648-B96D-90896E3C5C5F}" type="sibTrans" cxnId="{A99386C3-013F-462D-A2DF-70F76DD7723C}">
      <dgm:prSet/>
      <dgm:spPr/>
    </dgm:pt>
    <dgm:pt modelId="{476B30D4-F2A9-42E6-A39A-FC90E2BBF663}">
      <dgm:prSet phldr="0"/>
      <dgm:spPr/>
      <dgm:t>
        <a:bodyPr/>
        <a:lstStyle/>
        <a:p>
          <a:pPr rtl="0"/>
          <a:r>
            <a:rPr lang="pt-BR" dirty="0">
              <a:latin typeface="Corbel" panose="020B0503020204020204"/>
            </a:rPr>
            <a:t>Exibe as informações no display</a:t>
          </a:r>
        </a:p>
      </dgm:t>
    </dgm:pt>
    <dgm:pt modelId="{F950E173-542F-46AB-BC0A-8D019FBB63C4}" type="parTrans" cxnId="{15CDA496-FCEA-426B-9BFC-267E1A5CF69A}">
      <dgm:prSet/>
      <dgm:spPr/>
    </dgm:pt>
    <dgm:pt modelId="{BC9AD9B1-9FE8-4B51-985B-BDEE63FB52E9}" type="sibTrans" cxnId="{15CDA496-FCEA-426B-9BFC-267E1A5CF69A}">
      <dgm:prSet/>
      <dgm:spPr/>
    </dgm:pt>
    <dgm:pt modelId="{8CCDD206-2995-450B-8350-E503E61E5DDD}" type="pres">
      <dgm:prSet presAssocID="{074B227A-E1A1-46E5-8F01-C5E97EF26B14}" presName="Name0" presStyleCnt="0">
        <dgm:presLayoutVars>
          <dgm:dir/>
          <dgm:animLvl val="lvl"/>
          <dgm:resizeHandles val="exact"/>
        </dgm:presLayoutVars>
      </dgm:prSet>
      <dgm:spPr/>
    </dgm:pt>
    <dgm:pt modelId="{60862F7B-8FE0-4C92-9422-B4A136FF2D8E}" type="pres">
      <dgm:prSet presAssocID="{FFA507DC-66BB-4F56-BF97-C8DA57351AD3}" presName="composite" presStyleCnt="0"/>
      <dgm:spPr/>
    </dgm:pt>
    <dgm:pt modelId="{C23D6BE8-5750-42D0-B1AF-DE309C83F755}" type="pres">
      <dgm:prSet presAssocID="{FFA507DC-66BB-4F56-BF97-C8DA57351AD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FA2288A-4049-495A-8975-C12EC6CE701B}" type="pres">
      <dgm:prSet presAssocID="{FFA507DC-66BB-4F56-BF97-C8DA57351AD3}" presName="desTx" presStyleLbl="alignAccFollowNode1" presStyleIdx="0" presStyleCnt="3">
        <dgm:presLayoutVars>
          <dgm:bulletEnabled val="1"/>
        </dgm:presLayoutVars>
      </dgm:prSet>
      <dgm:spPr/>
    </dgm:pt>
    <dgm:pt modelId="{694EFFFE-C11D-4ED6-96E2-5FCB68ED4F1A}" type="pres">
      <dgm:prSet presAssocID="{B4DCA423-82B6-4DBB-A0D3-DDBF3667A909}" presName="space" presStyleCnt="0"/>
      <dgm:spPr/>
    </dgm:pt>
    <dgm:pt modelId="{7F315D1E-AD42-4963-9C63-0297D3F62640}" type="pres">
      <dgm:prSet presAssocID="{BDAD0AD0-1964-4AFD-B5CB-55DEF38EBF9E}" presName="composite" presStyleCnt="0"/>
      <dgm:spPr/>
    </dgm:pt>
    <dgm:pt modelId="{17FA1B8C-26C3-4DF3-80C7-1DBA58A7C59B}" type="pres">
      <dgm:prSet presAssocID="{BDAD0AD0-1964-4AFD-B5CB-55DEF38EBF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E490827-882A-40F4-9651-9671ADFC49CF}" type="pres">
      <dgm:prSet presAssocID="{BDAD0AD0-1964-4AFD-B5CB-55DEF38EBF9E}" presName="desTx" presStyleLbl="alignAccFollowNode1" presStyleIdx="1" presStyleCnt="3">
        <dgm:presLayoutVars>
          <dgm:bulletEnabled val="1"/>
        </dgm:presLayoutVars>
      </dgm:prSet>
      <dgm:spPr/>
    </dgm:pt>
    <dgm:pt modelId="{BA7C29BC-6823-4B78-9D47-1CD20C98B460}" type="pres">
      <dgm:prSet presAssocID="{FD2BBBA8-8CFE-4B4D-B9CF-2F7D36AE8412}" presName="space" presStyleCnt="0"/>
      <dgm:spPr/>
    </dgm:pt>
    <dgm:pt modelId="{5223AF0C-1F16-4902-9D86-8BE8A9A440EC}" type="pres">
      <dgm:prSet presAssocID="{FED6797B-561B-4F9B-8F14-522C17016EAE}" presName="composite" presStyleCnt="0"/>
      <dgm:spPr/>
    </dgm:pt>
    <dgm:pt modelId="{4919251F-9CFA-4C78-BACC-3B707E53148D}" type="pres">
      <dgm:prSet presAssocID="{FED6797B-561B-4F9B-8F14-522C17016E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C6E085-17EF-478A-BF53-682490EA391D}" type="pres">
      <dgm:prSet presAssocID="{FED6797B-561B-4F9B-8F14-522C17016EA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542F06-AC8F-4B70-B69D-51F5A4634A68}" type="presOf" srcId="{E5895606-0195-49AA-8772-51A728416D13}" destId="{1FA2288A-4049-495A-8975-C12EC6CE701B}" srcOrd="0" destOrd="1" presId="urn:microsoft.com/office/officeart/2005/8/layout/hList1"/>
    <dgm:cxn modelId="{5FCCE30A-C68D-4E70-8457-CAE70C96618C}" srcId="{074B227A-E1A1-46E5-8F01-C5E97EF26B14}" destId="{BDAD0AD0-1964-4AFD-B5CB-55DEF38EBF9E}" srcOrd="1" destOrd="0" parTransId="{E62BA5D2-9688-4BD3-BEDC-083C78A9AC3A}" sibTransId="{FD2BBBA8-8CFE-4B4D-B9CF-2F7D36AE8412}"/>
    <dgm:cxn modelId="{63038D26-657D-4F74-B9D7-31EF18BAD5AA}" srcId="{FFA507DC-66BB-4F56-BF97-C8DA57351AD3}" destId="{E5895606-0195-49AA-8772-51A728416D13}" srcOrd="1" destOrd="0" parTransId="{E25616F1-DCB6-4298-90FE-C02943EC2112}" sibTransId="{5C00CB47-CE49-49CE-806B-5DEA4F1DE218}"/>
    <dgm:cxn modelId="{5D88BA2F-A89A-4DD1-9E3F-D01E7DC467F8}" srcId="{FED6797B-561B-4F9B-8F14-522C17016EAE}" destId="{CB835615-688C-4A2E-9BE0-66E093BD811F}" srcOrd="0" destOrd="0" parTransId="{2D19FE79-B8F7-44A1-AD64-28F04539405B}" sibTransId="{DF4868C7-5495-4922-802A-881822DC6019}"/>
    <dgm:cxn modelId="{AD1E6A5B-A788-4F3F-88C3-D1B0FD6E7E6E}" srcId="{074B227A-E1A1-46E5-8F01-C5E97EF26B14}" destId="{FFA507DC-66BB-4F56-BF97-C8DA57351AD3}" srcOrd="0" destOrd="0" parTransId="{97D9835A-B05B-4C66-B30A-9BE2B71CFFA8}" sibTransId="{B4DCA423-82B6-4DBB-A0D3-DDBF3667A909}"/>
    <dgm:cxn modelId="{43C2B963-95C4-4878-925F-FE7DD1C091A8}" type="presOf" srcId="{BDAD0AD0-1964-4AFD-B5CB-55DEF38EBF9E}" destId="{17FA1B8C-26C3-4DF3-80C7-1DBA58A7C59B}" srcOrd="0" destOrd="0" presId="urn:microsoft.com/office/officeart/2005/8/layout/hList1"/>
    <dgm:cxn modelId="{DB793C6D-EFFE-4176-950E-345B5B218C7B}" srcId="{074B227A-E1A1-46E5-8F01-C5E97EF26B14}" destId="{FED6797B-561B-4F9B-8F14-522C17016EAE}" srcOrd="2" destOrd="0" parTransId="{C5EF7EAC-2B68-4394-8D01-BBEEF860345B}" sibTransId="{FC621204-37F1-4DBB-92C1-837028A297FA}"/>
    <dgm:cxn modelId="{CDAB244E-6AD1-44D8-8C3F-FF8503EE6B13}" srcId="{BDAD0AD0-1964-4AFD-B5CB-55DEF38EBF9E}" destId="{98AD9E1B-0C87-4FA1-84A5-C24A805A9EAA}" srcOrd="0" destOrd="0" parTransId="{20F94570-C8AD-4067-941B-366CCF3B3023}" sibTransId="{BC730556-BBE7-46F0-91C0-C1578A11CDED}"/>
    <dgm:cxn modelId="{03FC6879-97B8-431D-8B9D-F530AB174809}" type="presOf" srcId="{CB835615-688C-4A2E-9BE0-66E093BD811F}" destId="{63C6E085-17EF-478A-BF53-682490EA391D}" srcOrd="0" destOrd="0" presId="urn:microsoft.com/office/officeart/2005/8/layout/hList1"/>
    <dgm:cxn modelId="{A6416D8F-EA6D-42C7-8BDA-E64090AF61F5}" srcId="{FFA507DC-66BB-4F56-BF97-C8DA57351AD3}" destId="{981DF4B1-DE7F-4315-9CB4-E7FFEDAADBDA}" srcOrd="0" destOrd="0" parTransId="{1C305E59-03B8-42CB-9FDD-72F8F6D739CC}" sibTransId="{D6A956A3-3E9B-48F3-BC36-76663D326BAF}"/>
    <dgm:cxn modelId="{2A524396-79FE-4715-B79D-5AD0FECA17DF}" type="presOf" srcId="{FFA507DC-66BB-4F56-BF97-C8DA57351AD3}" destId="{C23D6BE8-5750-42D0-B1AF-DE309C83F755}" srcOrd="0" destOrd="0" presId="urn:microsoft.com/office/officeart/2005/8/layout/hList1"/>
    <dgm:cxn modelId="{15CDA496-FCEA-426B-9BFC-267E1A5CF69A}" srcId="{FED6797B-561B-4F9B-8F14-522C17016EAE}" destId="{476B30D4-F2A9-42E6-A39A-FC90E2BBF663}" srcOrd="1" destOrd="0" parTransId="{F950E173-542F-46AB-BC0A-8D019FBB63C4}" sibTransId="{BC9AD9B1-9FE8-4B51-985B-BDEE63FB52E9}"/>
    <dgm:cxn modelId="{5635C597-9218-41EF-8F76-699DED0C689E}" type="presOf" srcId="{981DF4B1-DE7F-4315-9CB4-E7FFEDAADBDA}" destId="{1FA2288A-4049-495A-8975-C12EC6CE701B}" srcOrd="0" destOrd="0" presId="urn:microsoft.com/office/officeart/2005/8/layout/hList1"/>
    <dgm:cxn modelId="{7FA427B3-F085-4ADA-9584-3BBDBA877CD8}" type="presOf" srcId="{21B07495-1B7A-4436-AC6C-1E80EFAC4CB8}" destId="{BE490827-882A-40F4-9651-9671ADFC49CF}" srcOrd="0" destOrd="1" presId="urn:microsoft.com/office/officeart/2005/8/layout/hList1"/>
    <dgm:cxn modelId="{A99386C3-013F-462D-A2DF-70F76DD7723C}" srcId="{BDAD0AD0-1964-4AFD-B5CB-55DEF38EBF9E}" destId="{21B07495-1B7A-4436-AC6C-1E80EFAC4CB8}" srcOrd="1" destOrd="0" parTransId="{C5061E0D-0847-49F7-8162-FC4AD97FBC31}" sibTransId="{CE869450-1C3F-4648-B96D-90896E3C5C5F}"/>
    <dgm:cxn modelId="{E81310C5-1FD4-4371-8761-04D3CDCC931A}" type="presOf" srcId="{FED6797B-561B-4F9B-8F14-522C17016EAE}" destId="{4919251F-9CFA-4C78-BACC-3B707E53148D}" srcOrd="0" destOrd="0" presId="urn:microsoft.com/office/officeart/2005/8/layout/hList1"/>
    <dgm:cxn modelId="{69CB56CE-349C-4F8E-AAC3-BC09EE45DFD0}" type="presOf" srcId="{074B227A-E1A1-46E5-8F01-C5E97EF26B14}" destId="{8CCDD206-2995-450B-8350-E503E61E5DDD}" srcOrd="0" destOrd="0" presId="urn:microsoft.com/office/officeart/2005/8/layout/hList1"/>
    <dgm:cxn modelId="{517726E3-79CC-40CF-A79F-5FED1C432C0F}" type="presOf" srcId="{476B30D4-F2A9-42E6-A39A-FC90E2BBF663}" destId="{63C6E085-17EF-478A-BF53-682490EA391D}" srcOrd="0" destOrd="1" presId="urn:microsoft.com/office/officeart/2005/8/layout/hList1"/>
    <dgm:cxn modelId="{C56F67F3-6A56-40DA-A07E-91EF76F8E1F2}" type="presOf" srcId="{98AD9E1B-0C87-4FA1-84A5-C24A805A9EAA}" destId="{BE490827-882A-40F4-9651-9671ADFC49CF}" srcOrd="0" destOrd="0" presId="urn:microsoft.com/office/officeart/2005/8/layout/hList1"/>
    <dgm:cxn modelId="{E38D6927-9795-43DA-B0D6-C21293E6669F}" type="presParOf" srcId="{8CCDD206-2995-450B-8350-E503E61E5DDD}" destId="{60862F7B-8FE0-4C92-9422-B4A136FF2D8E}" srcOrd="0" destOrd="0" presId="urn:microsoft.com/office/officeart/2005/8/layout/hList1"/>
    <dgm:cxn modelId="{B1ACEABC-4496-4080-8725-E42B8E84BC1C}" type="presParOf" srcId="{60862F7B-8FE0-4C92-9422-B4A136FF2D8E}" destId="{C23D6BE8-5750-42D0-B1AF-DE309C83F755}" srcOrd="0" destOrd="0" presId="urn:microsoft.com/office/officeart/2005/8/layout/hList1"/>
    <dgm:cxn modelId="{6289A068-09F1-4CBD-A27F-B4B2F1115DB5}" type="presParOf" srcId="{60862F7B-8FE0-4C92-9422-B4A136FF2D8E}" destId="{1FA2288A-4049-495A-8975-C12EC6CE701B}" srcOrd="1" destOrd="0" presId="urn:microsoft.com/office/officeart/2005/8/layout/hList1"/>
    <dgm:cxn modelId="{481E1E56-08C7-4C5E-A9C6-01471082E3D0}" type="presParOf" srcId="{8CCDD206-2995-450B-8350-E503E61E5DDD}" destId="{694EFFFE-C11D-4ED6-96E2-5FCB68ED4F1A}" srcOrd="1" destOrd="0" presId="urn:microsoft.com/office/officeart/2005/8/layout/hList1"/>
    <dgm:cxn modelId="{095BDF99-6EB2-4A1C-AA97-FF7D9F70BB3B}" type="presParOf" srcId="{8CCDD206-2995-450B-8350-E503E61E5DDD}" destId="{7F315D1E-AD42-4963-9C63-0297D3F62640}" srcOrd="2" destOrd="0" presId="urn:microsoft.com/office/officeart/2005/8/layout/hList1"/>
    <dgm:cxn modelId="{6B565F0E-60B7-4805-85E2-B320F7A135E7}" type="presParOf" srcId="{7F315D1E-AD42-4963-9C63-0297D3F62640}" destId="{17FA1B8C-26C3-4DF3-80C7-1DBA58A7C59B}" srcOrd="0" destOrd="0" presId="urn:microsoft.com/office/officeart/2005/8/layout/hList1"/>
    <dgm:cxn modelId="{B7D265F4-2823-4DC6-8864-7BEAF24ACE54}" type="presParOf" srcId="{7F315D1E-AD42-4963-9C63-0297D3F62640}" destId="{BE490827-882A-40F4-9651-9671ADFC49CF}" srcOrd="1" destOrd="0" presId="urn:microsoft.com/office/officeart/2005/8/layout/hList1"/>
    <dgm:cxn modelId="{A85A8023-7784-4329-A6A7-0295C42A1B80}" type="presParOf" srcId="{8CCDD206-2995-450B-8350-E503E61E5DDD}" destId="{BA7C29BC-6823-4B78-9D47-1CD20C98B460}" srcOrd="3" destOrd="0" presId="urn:microsoft.com/office/officeart/2005/8/layout/hList1"/>
    <dgm:cxn modelId="{3F466AC0-D30A-4DD3-8E36-D181BF5CA8CF}" type="presParOf" srcId="{8CCDD206-2995-450B-8350-E503E61E5DDD}" destId="{5223AF0C-1F16-4902-9D86-8BE8A9A440EC}" srcOrd="4" destOrd="0" presId="urn:microsoft.com/office/officeart/2005/8/layout/hList1"/>
    <dgm:cxn modelId="{A57E0BA5-034F-4406-96DD-168E24E948D6}" type="presParOf" srcId="{5223AF0C-1F16-4902-9D86-8BE8A9A440EC}" destId="{4919251F-9CFA-4C78-BACC-3B707E53148D}" srcOrd="0" destOrd="0" presId="urn:microsoft.com/office/officeart/2005/8/layout/hList1"/>
    <dgm:cxn modelId="{954454DF-F55E-4FAF-8B77-4F10F9E8126F}" type="presParOf" srcId="{5223AF0C-1F16-4902-9D86-8BE8A9A440EC}" destId="{63C6E085-17EF-478A-BF53-682490EA39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4A3A4-215C-4D21-B2BF-2ADD591605BE}">
      <dsp:nvSpPr>
        <dsp:cNvPr id="0" name=""/>
        <dsp:cNvSpPr/>
      </dsp:nvSpPr>
      <dsp:spPr>
        <a:xfrm>
          <a:off x="2143" y="2038429"/>
          <a:ext cx="2611040" cy="10444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Responsável por gerenciar a execução de várias tarefas</a:t>
          </a:r>
          <a:endParaRPr lang="pt-BR" sz="1400" kern="1200" dirty="0"/>
        </a:p>
      </dsp:txBody>
      <dsp:txXfrm>
        <a:off x="524351" y="2038429"/>
        <a:ext cx="1566624" cy="1044416"/>
      </dsp:txXfrm>
    </dsp:sp>
    <dsp:sp modelId="{39CEB0CF-8261-467B-97CE-CD63DEB5A67C}">
      <dsp:nvSpPr>
        <dsp:cNvPr id="0" name=""/>
        <dsp:cNvSpPr/>
      </dsp:nvSpPr>
      <dsp:spPr>
        <a:xfrm>
          <a:off x="2352079" y="2038429"/>
          <a:ext cx="2611040" cy="10444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A execução das tarefas aparentam ser simultaneamente processadas</a:t>
          </a:r>
          <a:endParaRPr lang="pt-BR" sz="1400" kern="1200" dirty="0"/>
        </a:p>
      </dsp:txBody>
      <dsp:txXfrm>
        <a:off x="2874287" y="2038429"/>
        <a:ext cx="1566624" cy="1044416"/>
      </dsp:txXfrm>
    </dsp:sp>
    <dsp:sp modelId="{E404EFC1-E42A-4AC2-8E58-292E1FD82D86}">
      <dsp:nvSpPr>
        <dsp:cNvPr id="0" name=""/>
        <dsp:cNvSpPr/>
      </dsp:nvSpPr>
      <dsp:spPr>
        <a:xfrm>
          <a:off x="4702016" y="2038429"/>
          <a:ext cx="2611040" cy="10444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Corbel" panose="020B0503020204020204"/>
            </a:rPr>
            <a:t>O kernel é responsável por gerenciar recursos de hardware.</a:t>
          </a:r>
          <a:endParaRPr lang="pt-BR" sz="1400" kern="1200" dirty="0"/>
        </a:p>
      </dsp:txBody>
      <dsp:txXfrm>
        <a:off x="5224224" y="2038429"/>
        <a:ext cx="1566624" cy="104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D6BE8-5750-42D0-B1AF-DE309C83F755}">
      <dsp:nvSpPr>
        <dsp:cNvPr id="0" name=""/>
        <dsp:cNvSpPr/>
      </dsp:nvSpPr>
      <dsp:spPr>
        <a:xfrm>
          <a:off x="2286" y="184944"/>
          <a:ext cx="2229725" cy="7573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latin typeface="Corbel" panose="020B0503020204020204"/>
            </a:rPr>
            <a:t>Tarefa 1 – Leitura Ultrassônico</a:t>
          </a:r>
          <a:endParaRPr lang="pt-BR" sz="2100" kern="1200" dirty="0"/>
        </a:p>
      </dsp:txBody>
      <dsp:txXfrm>
        <a:off x="2286" y="184944"/>
        <a:ext cx="2229725" cy="757316"/>
      </dsp:txXfrm>
    </dsp:sp>
    <dsp:sp modelId="{1FA2288A-4049-495A-8975-C12EC6CE701B}">
      <dsp:nvSpPr>
        <dsp:cNvPr id="0" name=""/>
        <dsp:cNvSpPr/>
      </dsp:nvSpPr>
      <dsp:spPr>
        <a:xfrm>
          <a:off x="2286" y="942261"/>
          <a:ext cx="2229725" cy="3047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A cada 500 </a:t>
          </a:r>
          <a:r>
            <a:rPr lang="pt-BR" sz="2100" kern="1200" dirty="0" err="1">
              <a:latin typeface="Corbel" panose="020B0503020204020204"/>
            </a:rPr>
            <a:t>ms</a:t>
          </a:r>
          <a:r>
            <a:rPr lang="pt-BR" sz="2100" kern="1200" dirty="0">
              <a:latin typeface="Corbel" panose="020B0503020204020204"/>
            </a:rPr>
            <a:t> será realiza a leitura do componente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Realiza o envio das informações pela tarefa 3.</a:t>
          </a:r>
          <a:endParaRPr lang="pt-BR" sz="2100" kern="1200" dirty="0"/>
        </a:p>
      </dsp:txBody>
      <dsp:txXfrm>
        <a:off x="2286" y="942261"/>
        <a:ext cx="2229725" cy="3047979"/>
      </dsp:txXfrm>
    </dsp:sp>
    <dsp:sp modelId="{17FA1B8C-26C3-4DF3-80C7-1DBA58A7C59B}">
      <dsp:nvSpPr>
        <dsp:cNvPr id="0" name=""/>
        <dsp:cNvSpPr/>
      </dsp:nvSpPr>
      <dsp:spPr>
        <a:xfrm>
          <a:off x="2544174" y="184944"/>
          <a:ext cx="2229725" cy="757316"/>
        </a:xfrm>
        <a:prstGeom prst="rect">
          <a:avLst/>
        </a:prstGeom>
        <a:solidFill>
          <a:schemeClr val="accent3">
            <a:hueOff val="-1495338"/>
            <a:satOff val="12512"/>
            <a:lumOff val="2353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latin typeface="Corbel" panose="020B0503020204020204"/>
            </a:rPr>
            <a:t>Tarefa 2 – Leitura MQ-2</a:t>
          </a:r>
          <a:endParaRPr lang="pt-BR" sz="2100" kern="1200" dirty="0"/>
        </a:p>
      </dsp:txBody>
      <dsp:txXfrm>
        <a:off x="2544174" y="184944"/>
        <a:ext cx="2229725" cy="757316"/>
      </dsp:txXfrm>
    </dsp:sp>
    <dsp:sp modelId="{BE490827-882A-40F4-9651-9671ADFC49CF}">
      <dsp:nvSpPr>
        <dsp:cNvPr id="0" name=""/>
        <dsp:cNvSpPr/>
      </dsp:nvSpPr>
      <dsp:spPr>
        <a:xfrm>
          <a:off x="2544174" y="942261"/>
          <a:ext cx="2229725" cy="3047979"/>
        </a:xfrm>
        <a:prstGeom prst="rect">
          <a:avLst/>
        </a:prstGeom>
        <a:solidFill>
          <a:schemeClr val="accent3">
            <a:tint val="40000"/>
            <a:alpha val="90000"/>
            <a:hueOff val="-2206450"/>
            <a:satOff val="20829"/>
            <a:lumOff val="1624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-2206450"/>
              <a:satOff val="20829"/>
              <a:lumOff val="1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A cada 1000 </a:t>
          </a:r>
          <a:r>
            <a:rPr lang="pt-BR" sz="2100" kern="1200" dirty="0" err="1">
              <a:latin typeface="Corbel" panose="020B0503020204020204"/>
            </a:rPr>
            <a:t>ms</a:t>
          </a:r>
          <a:r>
            <a:rPr lang="pt-BR" sz="2100" kern="1200" dirty="0">
              <a:latin typeface="Corbel" panose="020B0503020204020204"/>
            </a:rPr>
            <a:t> será realizada a leitura do componente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Realiza o envio das informações pela tarefa 3.</a:t>
          </a:r>
          <a:endParaRPr lang="en-US" sz="2100" kern="1200" dirty="0"/>
        </a:p>
      </dsp:txBody>
      <dsp:txXfrm>
        <a:off x="2544174" y="942261"/>
        <a:ext cx="2229725" cy="3047979"/>
      </dsp:txXfrm>
    </dsp:sp>
    <dsp:sp modelId="{4919251F-9CFA-4C78-BACC-3B707E53148D}">
      <dsp:nvSpPr>
        <dsp:cNvPr id="0" name=""/>
        <dsp:cNvSpPr/>
      </dsp:nvSpPr>
      <dsp:spPr>
        <a:xfrm>
          <a:off x="5086062" y="184944"/>
          <a:ext cx="2229725" cy="757316"/>
        </a:xfrm>
        <a:prstGeom prst="rect">
          <a:avLst/>
        </a:prstGeom>
        <a:solidFill>
          <a:schemeClr val="accent3">
            <a:hueOff val="-2990677"/>
            <a:satOff val="25025"/>
            <a:lumOff val="4706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latin typeface="Corbel" panose="020B0503020204020204"/>
            </a:rPr>
            <a:t>Tarefa 3 - LCD</a:t>
          </a:r>
          <a:endParaRPr lang="pt-BR" sz="2100" kern="1200" dirty="0"/>
        </a:p>
      </dsp:txBody>
      <dsp:txXfrm>
        <a:off x="5086062" y="184944"/>
        <a:ext cx="2229725" cy="757316"/>
      </dsp:txXfrm>
    </dsp:sp>
    <dsp:sp modelId="{63C6E085-17EF-478A-BF53-682490EA391D}">
      <dsp:nvSpPr>
        <dsp:cNvPr id="0" name=""/>
        <dsp:cNvSpPr/>
      </dsp:nvSpPr>
      <dsp:spPr>
        <a:xfrm>
          <a:off x="5086062" y="942261"/>
          <a:ext cx="2229725" cy="3047979"/>
        </a:xfrm>
        <a:prstGeom prst="rect">
          <a:avLst/>
        </a:prstGeom>
        <a:solidFill>
          <a:schemeClr val="accent3">
            <a:tint val="40000"/>
            <a:alpha val="90000"/>
            <a:hueOff val="-4412899"/>
            <a:satOff val="41658"/>
            <a:lumOff val="3248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-4412899"/>
              <a:satOff val="41658"/>
              <a:lumOff val="3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Recebe a leitura das Tarefas 1 e 2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Corbel" panose="020B0503020204020204"/>
            </a:rPr>
            <a:t>Exibe as informações no display</a:t>
          </a:r>
        </a:p>
      </dsp:txBody>
      <dsp:txXfrm>
        <a:off x="5086062" y="942261"/>
        <a:ext cx="2229725" cy="3047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75C999-496B-4604-8503-ED7568F60F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8411-375C-4B0A-A595-5078B9ED03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F64A-F143-48CE-9624-B649C5A27632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E8B0B9-6233-482F-B9AB-5C2D3D2DD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8E774-FD00-46EC-B0E4-320F0062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58D-357B-479E-A2FB-F1AE7F70E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1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7D4D-C58E-4BBE-AB38-777A5DEEFE04}" type="datetimeFigureOut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B983-9E68-408E-BD74-F524A957E4E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291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0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7EB602-338A-4592-8ACB-C325F2481D54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44D14-0D8D-4910-9EC4-CBC8BBFBAF51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2F384-781D-488D-AA42-734A539B683D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3E287-83A4-4BCA-8880-A07BCEDFB998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BACB5-5A48-4280-BBFB-62C802E5F967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B7C9C2-CAF7-441F-BC99-BC21B2CC7B12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052FF-39BA-4D50-AE9E-EE569B650BDB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Espaço Reservado para o Número do Slid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EEB05-BC68-4A0C-B5E8-9A74AEDE5D2E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0F8ED-823A-4BD9-9B6B-605FE6DF9D2E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BBDBB-F84E-41B7-9BD7-CA5CDC5681BD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9FB1B-6A6B-4ED6-B757-1A85B646DD90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AF34EEFF-51F9-4305-869D-C6AED71D0A77}" type="datetime1">
              <a:rPr lang="pt-BR" noProof="0" smtClean="0"/>
              <a:t>21/07/2022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rtlCol="0">
            <a:normAutofit/>
          </a:bodyPr>
          <a:lstStyle/>
          <a:p>
            <a:r>
              <a:rPr lang="pt-BR" dirty="0" err="1"/>
              <a:t>FreeRTOS</a:t>
            </a:r>
            <a:r>
              <a:rPr lang="pt-BR" dirty="0"/>
              <a:t> em Arduino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 rtlCol="0">
            <a:normAutofit/>
          </a:bodyPr>
          <a:lstStyle/>
          <a:p>
            <a:r>
              <a:rPr lang="pt-BR" dirty="0"/>
              <a:t>Leitura de sensores de gases inflamáveis.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CCA250E-0433-52BA-37B5-AEF03DC2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74" y="2736939"/>
            <a:ext cx="3458249" cy="605193"/>
          </a:xfrm>
          <a:prstGeom prst="rect">
            <a:avLst/>
          </a:prstGeom>
        </p:spPr>
      </p:pic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B4D4966-5311-6FCD-F37D-76A92DE33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359" y="3506724"/>
            <a:ext cx="3448679" cy="25831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5EB5EB5B-9CFA-D533-E215-D9031B07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4" y="783191"/>
            <a:ext cx="8206596" cy="52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F3FE8029-4B25-0406-111E-688FF8A8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55" y="482567"/>
            <a:ext cx="6625086" cy="58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13C27EF-28AA-E8B7-1AB6-FC797E0A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72" y="381003"/>
            <a:ext cx="7645879" cy="6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9586E-14D6-EEAA-4D34-E33C41A1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42AC07C5-6873-969D-A36F-708A03D3F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2417974"/>
            <a:ext cx="7315200" cy="2012907"/>
          </a:xfr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23B4EED-4D69-8A2A-C9F9-D0748669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968EE-8F19-F8F0-8C1D-3780A43C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6254E-5D7B-FA8B-6583-78034F3D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/>
              <a:t>Introdução</a:t>
            </a:r>
          </a:p>
          <a:p>
            <a:pPr>
              <a:buFont typeface="Arial"/>
              <a:buChar char="•"/>
            </a:pPr>
            <a:r>
              <a:rPr lang="pt-BR" dirty="0"/>
              <a:t>Descrição do projeto/sistema</a:t>
            </a:r>
          </a:p>
          <a:p>
            <a:pPr>
              <a:buFont typeface="Arial"/>
              <a:buChar char="•"/>
            </a:pPr>
            <a:r>
              <a:rPr lang="pt-BR" dirty="0"/>
              <a:t>Materiais utilizados</a:t>
            </a:r>
          </a:p>
          <a:p>
            <a:pPr>
              <a:buFont typeface="Arial"/>
              <a:buChar char="•"/>
            </a:pPr>
            <a:r>
              <a:rPr lang="pt-BR" dirty="0"/>
              <a:t>Códigos-Fonte</a:t>
            </a:r>
          </a:p>
          <a:p>
            <a:pPr>
              <a:buFont typeface="Arial"/>
              <a:buChar char="•"/>
            </a:pPr>
            <a:r>
              <a:rPr lang="pt-BR" dirty="0"/>
              <a:t>Referencias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CFE7ABA-5BF9-A05D-D57A-D7849916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115E-F1B9-B903-AA58-7244342B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74800-0D61-71CA-BE1B-B4D51BEC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um protótipo capaz de medir distâncias e realizar leitura de sensores, exibindo informações em um display.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6998FCC-76F9-FFB9-F1A5-419F14A3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7E99-A460-7034-6993-B3CF5F63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RTOS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D44CDCEB-30E1-B04E-9EA2-981C09534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15456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21B6B7E-E10C-0CCD-5169-A7916F65A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EC47-52A2-8BAB-B17D-F3733ED2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Descrição do projeto/sistema</a:t>
            </a:r>
          </a:p>
        </p:txBody>
      </p:sp>
      <p:sp>
        <p:nvSpPr>
          <p:cNvPr id="34" name="Espaço Reservado para Conteúdo 33">
            <a:extLst>
              <a:ext uri="{FF2B5EF4-FFF2-40B4-BE49-F238E27FC236}">
                <a16:creationId xmlns:a16="http://schemas.microsoft.com/office/drawing/2014/main" id="{714C8AF2-4518-113B-F80C-1CD913D5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protótipo possui duas entradas de dados, compostas pelo sensor ultrassônico e sensor de gás MQ-2.</a:t>
            </a:r>
          </a:p>
          <a:p>
            <a:r>
              <a:rPr lang="pt-BR" dirty="0"/>
              <a:t>Para saída dos dados, utilizou-se um Display LCD com comunicação I2C.</a:t>
            </a:r>
          </a:p>
          <a:p>
            <a:endParaRPr lang="pt-BR" dirty="0"/>
          </a:p>
        </p:txBody>
      </p:sp>
      <p:pic>
        <p:nvPicPr>
          <p:cNvPr id="36" name="Imagem 3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E4F7874-8044-19AB-829F-F7606612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8F16A-E2B2-E3A7-0F56-A6C7796A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758" y="605316"/>
            <a:ext cx="7315200" cy="519887"/>
          </a:xfrm>
        </p:spPr>
        <p:txBody>
          <a:bodyPr/>
          <a:lstStyle/>
          <a:p>
            <a:r>
              <a:rPr lang="pt-BR" dirty="0"/>
              <a:t>O sistema é composto por três tarefas distintas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63ACD50-EB3E-FF23-73FD-04436060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200" dirty="0"/>
              <a:t>Descrição do projeto/sistema</a:t>
            </a:r>
          </a:p>
        </p:txBody>
      </p:sp>
      <p:graphicFrame>
        <p:nvGraphicFramePr>
          <p:cNvPr id="10" name="Diagrama 10">
            <a:extLst>
              <a:ext uri="{FF2B5EF4-FFF2-40B4-BE49-F238E27FC236}">
                <a16:creationId xmlns:a16="http://schemas.microsoft.com/office/drawing/2014/main" id="{19ED132E-DDB7-5DF1-8BEB-9240DBF1F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287265"/>
              </p:ext>
            </p:extLst>
          </p:nvPr>
        </p:nvGraphicFramePr>
        <p:xfrm>
          <a:off x="3766868" y="1240766"/>
          <a:ext cx="7318075" cy="4175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75" name="CaixaDeTexto 1174">
            <a:extLst>
              <a:ext uri="{FF2B5EF4-FFF2-40B4-BE49-F238E27FC236}">
                <a16:creationId xmlns:a16="http://schemas.microsoft.com/office/drawing/2014/main" id="{BF26F43B-AFE1-7514-6D79-B07590132708}"/>
              </a:ext>
            </a:extLst>
          </p:cNvPr>
          <p:cNvSpPr txBox="1"/>
          <p:nvPr/>
        </p:nvSpPr>
        <p:spPr>
          <a:xfrm>
            <a:off x="3761117" y="5543909"/>
            <a:ext cx="7473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Observe, o LCD é um recurso compartilhado entre a Tarefa 1 e Tarefa 2, desta maneira, é necessário a utilização de semáforos para utilização do LCD.</a:t>
            </a:r>
          </a:p>
        </p:txBody>
      </p:sp>
      <p:pic>
        <p:nvPicPr>
          <p:cNvPr id="1176" name="Gráfico 1176" descr="Megafone1 com preenchimento sólido">
            <a:extLst>
              <a:ext uri="{FF2B5EF4-FFF2-40B4-BE49-F238E27FC236}">
                <a16:creationId xmlns:a16="http://schemas.microsoft.com/office/drawing/2014/main" id="{9AA076FA-F780-E7F8-E44C-5F098F4D64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781" y="5473460"/>
            <a:ext cx="914400" cy="914400"/>
          </a:xfrm>
          <a:prstGeom prst="rect">
            <a:avLst/>
          </a:prstGeom>
        </p:spPr>
      </p:pic>
      <p:pic>
        <p:nvPicPr>
          <p:cNvPr id="1178" name="Imagem 117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A350C7F-37B8-8BAC-698D-FAA9E1593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E126-D611-4167-2890-AA1688B0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Utilizados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5D72355-5E4B-53A3-2251-BB5E41055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535934"/>
              </p:ext>
            </p:extLst>
          </p:nvPr>
        </p:nvGraphicFramePr>
        <p:xfrm>
          <a:off x="3667455" y="1395562"/>
          <a:ext cx="7972654" cy="35041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7195">
                  <a:extLst>
                    <a:ext uri="{9D8B030D-6E8A-4147-A177-3AD203B41FA5}">
                      <a16:colId xmlns:a16="http://schemas.microsoft.com/office/drawing/2014/main" val="2163617307"/>
                    </a:ext>
                  </a:extLst>
                </a:gridCol>
                <a:gridCol w="2315881">
                  <a:extLst>
                    <a:ext uri="{9D8B030D-6E8A-4147-A177-3AD203B41FA5}">
                      <a16:colId xmlns:a16="http://schemas.microsoft.com/office/drawing/2014/main" val="2001227788"/>
                    </a:ext>
                  </a:extLst>
                </a:gridCol>
                <a:gridCol w="1942352">
                  <a:extLst>
                    <a:ext uri="{9D8B030D-6E8A-4147-A177-3AD203B41FA5}">
                      <a16:colId xmlns:a16="http://schemas.microsoft.com/office/drawing/2014/main" val="3235613754"/>
                    </a:ext>
                  </a:extLst>
                </a:gridCol>
                <a:gridCol w="1467226">
                  <a:extLst>
                    <a:ext uri="{9D8B030D-6E8A-4147-A177-3AD203B41FA5}">
                      <a16:colId xmlns:a16="http://schemas.microsoft.com/office/drawing/2014/main" val="2587765447"/>
                    </a:ext>
                  </a:extLst>
                </a:gridCol>
              </a:tblGrid>
              <a:tr h="612588">
                <a:tc>
                  <a:txBody>
                    <a:bodyPr/>
                    <a:lstStyle/>
                    <a:p>
                      <a:r>
                        <a:rPr lang="pt-BR" dirty="0"/>
                        <a:t>Arduino Mega 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Display LCD I2C 16x2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Sensor Ultrassônico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Sensor MQ-2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42915"/>
                  </a:ext>
                </a:extLst>
              </a:tr>
              <a:tr h="286405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23668"/>
                  </a:ext>
                </a:extLst>
              </a:tr>
            </a:tbl>
          </a:graphicData>
        </a:graphic>
      </p:graphicFrame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B285C2-9CE5-D059-88A0-DC54B89C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  <p:pic>
        <p:nvPicPr>
          <p:cNvPr id="7" name="Imagem 7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FE617E-8CD7-7388-5478-258C9355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92" y="2362200"/>
            <a:ext cx="2133600" cy="2133600"/>
          </a:xfrm>
          <a:prstGeom prst="rect">
            <a:avLst/>
          </a:prstGeom>
        </p:spPr>
      </p:pic>
      <p:pic>
        <p:nvPicPr>
          <p:cNvPr id="8" name="Imagem 8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13B0B2B7-5014-20CD-F708-1BC6729C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54" y="2610569"/>
            <a:ext cx="2227414" cy="1809391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02D11D24-EC55-92B3-58E9-2F1D6DE77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861" y="2606615"/>
            <a:ext cx="1759789" cy="1759789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58FC0F62-BB7A-7370-D220-1E40BFA4A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285" y="2774381"/>
            <a:ext cx="1424259" cy="14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1ED9D-034A-DD03-9BB1-A0538D1F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Utilizados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771E8B1-15BD-A8A8-B6D3-8D312E387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280" y="1086040"/>
            <a:ext cx="7115175" cy="4676775"/>
          </a:xfr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728A1F-D1ED-FE56-F8EC-D074BE5B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8955-B4E1-345C-588E-5BAF672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Código-Fonte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9C9CEB6-13E8-54A6-E4C7-E7896E1E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364" y="817004"/>
            <a:ext cx="8093194" cy="1821791"/>
          </a:xfr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C183893A-DFC5-A92E-624A-D63E8E8F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2" y="2881251"/>
            <a:ext cx="8091578" cy="879839"/>
          </a:xfrm>
          <a:prstGeom prst="rect">
            <a:avLst/>
          </a:prstGeom>
        </p:spPr>
      </p:pic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CBF2B2EA-1481-5CB7-EAB1-7BDC0CD7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53" y="3885149"/>
            <a:ext cx="8091577" cy="1316192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44CD87-B921-3DFA-E4A1-78B25EAD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8" y="640"/>
            <a:ext cx="4329023" cy="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781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</TotalTime>
  <Words>234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 2</vt:lpstr>
      <vt:lpstr>Quadro</vt:lpstr>
      <vt:lpstr>FreeRTOS em Arduino</vt:lpstr>
      <vt:lpstr>Índice</vt:lpstr>
      <vt:lpstr>Introdução</vt:lpstr>
      <vt:lpstr>RTOS</vt:lpstr>
      <vt:lpstr>Descrição do projeto/sistema</vt:lpstr>
      <vt:lpstr>Descrição do projeto/sistema</vt:lpstr>
      <vt:lpstr>Materiais Utilizados</vt:lpstr>
      <vt:lpstr>Materiais Utilizados</vt:lpstr>
      <vt:lpstr>Código-Fonte</vt:lpstr>
      <vt:lpstr>Código-Fonte</vt:lpstr>
      <vt:lpstr>Código-Fonte</vt:lpstr>
      <vt:lpstr>Código-Fonte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Júlia Caroline Somavilla</cp:lastModifiedBy>
  <cp:revision>203</cp:revision>
  <dcterms:created xsi:type="dcterms:W3CDTF">2022-07-16T13:31:58Z</dcterms:created>
  <dcterms:modified xsi:type="dcterms:W3CDTF">2022-07-21T14:09:43Z</dcterms:modified>
</cp:coreProperties>
</file>