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vI97NFePlsWzGKS+L5Q2fOGP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62fd6ca2_0_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5362fd6ca2_0_4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5362fd6ca2_0_4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5362fd6ca2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362fd6ca2_0_4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5362fd6ca2_0_4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5362fd6ca2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62fd6ca2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62fd6ca2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5362fd6ca2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5362fd6ca2_0_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5362fd6ca2_0_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5362fd6ca2_0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5362fd6ca2_0_9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5362fd6ca2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62fd6ca2_0_12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5362fd6ca2_0_12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5362fd6ca2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62fd6ca2_0_1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5362fd6ca2_0_16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5362fd6ca2_0_16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5362fd6ca2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62fd6ca2_0_21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5362fd6ca2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62fd6ca2_0_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5362fd6ca2_0_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5362fd6ca2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362fd6ca2_0_2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5362fd6ca2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362fd6ca2_0_3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5362fd6ca2_0_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5362fd6ca2_0_3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5362fd6ca2_0_31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5362fd6ca2_0_3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5362fd6ca2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362fd6ca2_0_38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5362fd6ca2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62fd6ca2_0_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5362fd6ca2_0_0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5362fd6ca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It’s not just an app</a:t>
            </a:r>
            <a:br>
              <a:rPr lang="en-US"/>
            </a:br>
            <a:r>
              <a:rPr lang="en-US"/>
              <a:t>It’s a </a:t>
            </a:r>
            <a:r>
              <a:rPr b="1" lang="en-US"/>
              <a:t>Lifestyle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1	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Team Lead:  Jonathan Sullivan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 Lead:  Bob Allen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Test Lead:  Sam Bauter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Decisions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 separate button to show BMI seems unnecessary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Load the information directly on the weight management screen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“Maintaining weight” will be calculated by entering “0”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Due to layout, no benefit to allowing rotation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Strava, MyFitnessPal, etc. do not allow rotation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Hikes will be found by loading up Google Maps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(For now)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structure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choices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User data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Allows for additional future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Kotlin automatically generates getters/setters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Weight-related calculator helper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Static functions that can be called from anywhere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Weather data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Easier to parse JSON with Gson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Supported by weather helper class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Bugs and their fixes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Activities were not scrollable on smaller screens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Include ScrollView tags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Profile male/female radio buttons not radioing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Do not put a LinearLayout inside of a RadioGroup, instead use the orientation attribute of RadioGroup</a:t>
            </a:r>
            <a:endParaRPr sz="22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Camera crashing when attempting to launch from profile activity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Does not actually seem to be app-related.  Possible issues with emulators / API versions.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Input field text does not go away when field selected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Use “hints” rather than “text”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Managing GitHub for multiple users is complicated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Branches are your friend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Tests and testing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2020-09-19T19:55:19Z</dcterms:created>
  <dc:creator>Jonathan Sullivan</dc:creator>
</cp:coreProperties>
</file>