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7dfdee040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7dfdee040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7dfdee040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7dfdee040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81c40db5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81c40db5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37dfdee04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37dfdee04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81c40db5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81c40db5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7dfdee040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7dfdee040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7dfdee040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7dfdee040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7dfdee04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7dfdee04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7dfdee040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7dfdee040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7dfdee040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7dfdee040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7dfdee040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7dfdee040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Project-Platypus/Rhodium" TargetMode="External"/><Relationship Id="rId4" Type="http://schemas.openxmlformats.org/officeDocument/2006/relationships/hyperlink" Target="https://emaworkbench.readthedocs.io/en/latest/installation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rand.org/pubs/tools/TL320/tool/case-studies/southern-california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Computational Methods for Complex, High-Runtime Models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Well-structured code, data, and models can overcome hurdles</a:t>
            </a:r>
            <a:endParaRPr sz="2320"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High</a:t>
            </a:r>
            <a:r>
              <a:rPr lang="en" sz="1900"/>
              <a:t> runtime models limit exploratory modeling using serial computing on local machines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Large designs can generate a lot of data, which can be infeasible to store in memory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Large datasets make post processing difficult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Also: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I wrote all this code, but 6 months later I can’t read it or reproduce what I did, and now I have to repeat work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Debugging is huge pain</a:t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Aren’t there options for self-contained analyses?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Python Packages: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Rhodium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Exploratory Modeling Analyst’s Workbench (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EMA Workbench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Treat problem similarly: create a model object, run experiments, specify policies, and visualize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Not well-suited for problems at this scale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Analytica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Self-contained modeling system that facilitates fast evaluation over Monte Carlo trials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Expensive, </a:t>
            </a:r>
            <a:r>
              <a:rPr lang="en"/>
              <a:t>difficult</a:t>
            </a:r>
            <a:r>
              <a:rPr lang="en"/>
              <a:t> to share with others, not well suited for all modeling problems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have to wear a lot of hats to construct these 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Policy researcher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Programmer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engineer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scientist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QA/QC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Often times, complex models are needed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</a:t>
            </a:r>
            <a:r>
              <a:rPr lang="en"/>
              <a:t>any decision-relevant models are complex + computationally intensive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Optimization (LP/MIP/IP/NLP) with time dependence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General Equilibrium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Dynamical/chaotic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DMDU leverages exploratory modeling over wide range of plausible scenarios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Statistical power for vulnerability analyses and optimization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Robustness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one is used, it’s because it’s the best route to answer a question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use cases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Water resources modeling </a:t>
            </a:r>
            <a:r>
              <a:rPr lang="en"/>
              <a:t>for resource planning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Energy modeling for decarbonization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Leverage an </a:t>
            </a:r>
            <a:r>
              <a:rPr lang="en"/>
              <a:t>epidemiological</a:t>
            </a:r>
            <a:r>
              <a:rPr lang="en"/>
              <a:t> model early in a pandemic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Large scale integrated geospatial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Two projects…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23025" y="1173825"/>
            <a:ext cx="8334000" cy="3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Under what conditions is Metropolitan Water District’s 2015 Integrated Water Resources Plan (IRP) vulnerable?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IRPSIM: MWD in-house water resources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Met developed it, familiar with it, trusted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Modified to include climate and other exogenous uncertainties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https://www.rand.org/pubs/tools/TL320/tool/case-studies/southern-california.html</a:t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270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 MWD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211300" y="1138625"/>
            <a:ext cx="3100500" cy="3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Costs + benefits of decarbonization at the transformation level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70+ transformations in 130 potential strategies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2k input variables w/integrated LP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18 countries, 2015-2050 model period</a:t>
            </a:r>
            <a:endParaRPr/>
          </a:p>
        </p:txBody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270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 SISEPUEDE</a:t>
            </a:r>
            <a:endParaRPr/>
          </a:p>
        </p:txBody>
      </p:sp>
      <p:pic>
        <p:nvPicPr>
          <p:cNvPr descr="A screenshot of a graph&#10;&#10;Description automatically generated"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700" y="700925"/>
            <a:ext cx="5822399" cy="3741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graph of different colors&#10;&#10;Description automatically generated"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600" y="0"/>
            <a:ext cx="641905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223025" y="1173825"/>
            <a:ext cx="2502000" cy="3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1001 Emissions trajectories from model x 3 Strategies x 18 countries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54054 runs @ ≈3 min/run =&gt; 112 days, 15 hours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105 GB of data in 1 experiment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 hours sounds a bit more </a:t>
            </a:r>
            <a:r>
              <a:rPr lang="en"/>
              <a:t>palatable</a:t>
            </a:r>
            <a:endParaRPr/>
          </a:p>
        </p:txBody>
      </p:sp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270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 SISEPUEDE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graph&#10;&#10;Description automatically generated"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688" y="546825"/>
            <a:ext cx="7098625" cy="40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DMDU provides the modeling context</a:t>
            </a:r>
            <a:endParaRPr sz="2420"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DMDU is often </a:t>
            </a:r>
            <a:r>
              <a:rPr lang="en"/>
              <a:t>iterative, integrating stakeholder feedback to improve analyses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Ensemble runs may be executed multiple times under a range of evolving conditions (new uncertainties, new levers)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Modeling for DMDU should facilitate this process, not constrain it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context has implications for process structure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Models should be </a:t>
            </a:r>
            <a:r>
              <a:rPr b="1" lang="en" sz="1900"/>
              <a:t>valid </a:t>
            </a:r>
            <a:r>
              <a:rPr lang="en" sz="1900"/>
              <a:t>under baseline and alternative conditions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System should: 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allow for stakeholder feedback to affect model outcomes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</a:t>
            </a:r>
            <a:r>
              <a:rPr lang="en" sz="1700"/>
              <a:t>roduce plausible scenarios, including exogenous uncertainties and levers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execute model across scenarios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support visualization and analysis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